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Lst>
  <p:notesMasterIdLst>
    <p:notesMasterId r:id="rId150"/>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7" r:id="rId63"/>
    <p:sldId id="318" r:id="rId64"/>
    <p:sldId id="403" r:id="rId65"/>
    <p:sldId id="404" r:id="rId66"/>
    <p:sldId id="405" r:id="rId67"/>
    <p:sldId id="319" r:id="rId68"/>
    <p:sldId id="331" r:id="rId69"/>
    <p:sldId id="320" r:id="rId70"/>
    <p:sldId id="332" r:id="rId71"/>
    <p:sldId id="321" r:id="rId72"/>
    <p:sldId id="322" r:id="rId73"/>
    <p:sldId id="323" r:id="rId74"/>
    <p:sldId id="324" r:id="rId75"/>
    <p:sldId id="325" r:id="rId76"/>
    <p:sldId id="326" r:id="rId77"/>
    <p:sldId id="327" r:id="rId78"/>
    <p:sldId id="328" r:id="rId79"/>
    <p:sldId id="329" r:id="rId80"/>
    <p:sldId id="330" r:id="rId81"/>
    <p:sldId id="333" r:id="rId82"/>
    <p:sldId id="335" r:id="rId83"/>
    <p:sldId id="336" r:id="rId84"/>
    <p:sldId id="337" r:id="rId85"/>
    <p:sldId id="338" r:id="rId86"/>
    <p:sldId id="339" r:id="rId87"/>
    <p:sldId id="340" r:id="rId88"/>
    <p:sldId id="341" r:id="rId89"/>
    <p:sldId id="342" r:id="rId90"/>
    <p:sldId id="343" r:id="rId91"/>
    <p:sldId id="344" r:id="rId92"/>
    <p:sldId id="345" r:id="rId93"/>
    <p:sldId id="346" r:id="rId94"/>
    <p:sldId id="347" r:id="rId95"/>
    <p:sldId id="348" r:id="rId96"/>
    <p:sldId id="349" r:id="rId97"/>
    <p:sldId id="350" r:id="rId98"/>
    <p:sldId id="351" r:id="rId99"/>
    <p:sldId id="352" r:id="rId100"/>
    <p:sldId id="354" r:id="rId101"/>
    <p:sldId id="355" r:id="rId102"/>
    <p:sldId id="353" r:id="rId103"/>
    <p:sldId id="382" r:id="rId104"/>
    <p:sldId id="383" r:id="rId105"/>
    <p:sldId id="384" r:id="rId106"/>
    <p:sldId id="385" r:id="rId107"/>
    <p:sldId id="386" r:id="rId108"/>
    <p:sldId id="387" r:id="rId109"/>
    <p:sldId id="388" r:id="rId110"/>
    <p:sldId id="389" r:id="rId111"/>
    <p:sldId id="390" r:id="rId112"/>
    <p:sldId id="391" r:id="rId113"/>
    <p:sldId id="392" r:id="rId114"/>
    <p:sldId id="393" r:id="rId115"/>
    <p:sldId id="394" r:id="rId116"/>
    <p:sldId id="395" r:id="rId117"/>
    <p:sldId id="396" r:id="rId118"/>
    <p:sldId id="397" r:id="rId119"/>
    <p:sldId id="398" r:id="rId120"/>
    <p:sldId id="399" r:id="rId121"/>
    <p:sldId id="400" r:id="rId122"/>
    <p:sldId id="401" r:id="rId123"/>
    <p:sldId id="402" r:id="rId124"/>
    <p:sldId id="363" r:id="rId125"/>
    <p:sldId id="364" r:id="rId126"/>
    <p:sldId id="365" r:id="rId127"/>
    <p:sldId id="366" r:id="rId128"/>
    <p:sldId id="367" r:id="rId129"/>
    <p:sldId id="368" r:id="rId130"/>
    <p:sldId id="369" r:id="rId131"/>
    <p:sldId id="370" r:id="rId132"/>
    <p:sldId id="371" r:id="rId133"/>
    <p:sldId id="372" r:id="rId134"/>
    <p:sldId id="373" r:id="rId135"/>
    <p:sldId id="374" r:id="rId136"/>
    <p:sldId id="375" r:id="rId137"/>
    <p:sldId id="376" r:id="rId138"/>
    <p:sldId id="377" r:id="rId139"/>
    <p:sldId id="378" r:id="rId140"/>
    <p:sldId id="379" r:id="rId141"/>
    <p:sldId id="380" r:id="rId142"/>
    <p:sldId id="381" r:id="rId143"/>
    <p:sldId id="362" r:id="rId144"/>
    <p:sldId id="357" r:id="rId145"/>
    <p:sldId id="358" r:id="rId146"/>
    <p:sldId id="359" r:id="rId147"/>
    <p:sldId id="361" r:id="rId148"/>
    <p:sldId id="360" r:id="rId149"/>
  </p:sldIdLst>
  <p:sldSz cx="9144000" cy="6858000" type="screen4x3"/>
  <p:notesSz cx="6669088" cy="99266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51" roundtripDataSignature="AMtx7minZnEl1UtLEXo6Kz/p8g9W2okM+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675E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6B549D9-425C-4F1C-9B55-55D401A67CE8}">
  <a:tblStyle styleId="{B6B549D9-425C-4F1C-9B55-55D401A67CE8}"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1" d="100"/>
          <a:sy n="81" d="100"/>
        </p:scale>
        <p:origin x="1498"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38" Type="http://schemas.openxmlformats.org/officeDocument/2006/relationships/slide" Target="slides/slide136.xml"/><Relationship Id="rId154" Type="http://schemas.openxmlformats.org/officeDocument/2006/relationships/theme" Target="theme/theme1.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144" Type="http://schemas.openxmlformats.org/officeDocument/2006/relationships/slide" Target="slides/slide142.xml"/><Relationship Id="rId149" Type="http://schemas.openxmlformats.org/officeDocument/2006/relationships/slide" Target="slides/slide14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notesMaster" Target="notesMasters/notesMaster1.xml"/><Relationship Id="rId155" Type="http://schemas.openxmlformats.org/officeDocument/2006/relationships/tableStyles" Target="tableStyles.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124" Type="http://schemas.openxmlformats.org/officeDocument/2006/relationships/slide" Target="slides/slide122.xml"/><Relationship Id="rId129" Type="http://schemas.openxmlformats.org/officeDocument/2006/relationships/slide" Target="slides/slide127.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32" Type="http://schemas.openxmlformats.org/officeDocument/2006/relationships/slide" Target="slides/slide130.xml"/><Relationship Id="rId140" Type="http://schemas.openxmlformats.org/officeDocument/2006/relationships/slide" Target="slides/slide138.xml"/><Relationship Id="rId145" Type="http://schemas.openxmlformats.org/officeDocument/2006/relationships/slide" Target="slides/slide143.xml"/><Relationship Id="rId15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slide" Target="slides/slide128.xml"/><Relationship Id="rId135" Type="http://schemas.openxmlformats.org/officeDocument/2006/relationships/slide" Target="slides/slide133.xml"/><Relationship Id="rId143" Type="http://schemas.openxmlformats.org/officeDocument/2006/relationships/slide" Target="slides/slide141.xml"/><Relationship Id="rId148" Type="http://schemas.openxmlformats.org/officeDocument/2006/relationships/slide" Target="slides/slide146.xml"/><Relationship Id="rId151" Type="http://customschemas.google.com/relationships/presentationmetadata" Target="meta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presProps" Target="presProps.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889250" cy="496887"/>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9pPr>
          </a:lstStyle>
          <a:p>
            <a:endParaRPr dirty="0"/>
          </a:p>
        </p:txBody>
      </p:sp>
      <p:sp>
        <p:nvSpPr>
          <p:cNvPr id="4" name="Google Shape;4;n"/>
          <p:cNvSpPr txBox="1">
            <a:spLocks noGrp="1"/>
          </p:cNvSpPr>
          <p:nvPr>
            <p:ph type="dt" idx="10"/>
          </p:nvPr>
        </p:nvSpPr>
        <p:spPr>
          <a:xfrm>
            <a:off x="3778250" y="0"/>
            <a:ext cx="2889250" cy="496887"/>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9pPr>
          </a:lstStyle>
          <a:p>
            <a:endParaRPr dirty="0"/>
          </a:p>
        </p:txBody>
      </p:sp>
      <p:sp>
        <p:nvSpPr>
          <p:cNvPr id="5" name="Google Shape;5;n"/>
          <p:cNvSpPr>
            <a:spLocks noGrp="1" noRot="1" noChangeAspect="1"/>
          </p:cNvSpPr>
          <p:nvPr>
            <p:ph type="sldImg" idx="3"/>
          </p:nvPr>
        </p:nvSpPr>
        <p:spPr>
          <a:xfrm>
            <a:off x="852487" y="744537"/>
            <a:ext cx="4964112"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66750" y="4714875"/>
            <a:ext cx="5335587" cy="4467225"/>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9428162"/>
            <a:ext cx="2889250" cy="4968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9pPr>
          </a:lstStyle>
          <a:p>
            <a:endParaRPr dirty="0"/>
          </a:p>
        </p:txBody>
      </p:sp>
      <p:sp>
        <p:nvSpPr>
          <p:cNvPr id="8" name="Google Shape;8;n"/>
          <p:cNvSpPr txBox="1">
            <a:spLocks noGrp="1"/>
          </p:cNvSpPr>
          <p:nvPr>
            <p:ph type="sldNum" idx="12"/>
          </p:nvPr>
        </p:nvSpPr>
        <p:spPr>
          <a:xfrm>
            <a:off x="3778250" y="9428162"/>
            <a:ext cx="2889250" cy="4968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‹Nº›</a:t>
            </a:fld>
            <a:endParaRPr dirty="0"/>
          </a:p>
        </p:txBody>
      </p:sp>
    </p:spTree>
    <p:extLst>
      <p:ext uri="{BB962C8B-B14F-4D97-AF65-F5344CB8AC3E}">
        <p14:creationId xmlns:p14="http://schemas.microsoft.com/office/powerpoint/2010/main" val="401567475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1: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 name="Google Shape;88;p1: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 name="Google Shape;94;p2: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1" name="Google Shape;101;p3: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4: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 name="Google Shape;108;p4: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5: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5" name="Google Shape;115;p5: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6: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1" name="Google Shape;121;p6: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7: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7" name="Google Shape;127;p7: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8: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3" name="Google Shape;133;p8: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9: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 name="Google Shape;139;p9: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1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5" name="Google Shape;145;p1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1: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1" name="Google Shape;151;p11: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2: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 name="Google Shape;158;p12: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4" name="Google Shape;164;p13: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4: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0" name="Google Shape;170;p14: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15: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6" name="Google Shape;176;p15: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16: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2" name="Google Shape;182;p16: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17: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p17: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8: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4" name="Google Shape;194;p18: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9: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0" name="Google Shape;200;p19: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2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8" name="Google Shape;208;p2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21: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6" name="Google Shape;216;p21: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22: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4" name="Google Shape;224;p22: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23: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2" name="Google Shape;232;p23: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24: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0" name="Google Shape;240;p24: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25: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8" name="Google Shape;248;p25: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26: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6" name="Google Shape;256;p26: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27: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4" name="Google Shape;264;p27: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28: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2" name="Google Shape;272;p28: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29: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p29: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3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9" name="Google Shape;289;p3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31: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0" name="Google Shape;300;p31: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32: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9" name="Google Shape;309;p32: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33: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7" name="Google Shape;317;p33: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34: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5" name="Google Shape;325;p34: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35: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3" name="Google Shape;333;p35: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36: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2" name="Google Shape;342;p36: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37: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1" name="Google Shape;351;p37: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38: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9" name="Google Shape;359;p38: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39: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7" name="Google Shape;367;p39: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41: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3" name="Google Shape;383;p41: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42: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1" name="Google Shape;391;p42: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p43: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9" name="Google Shape;399;p43: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p44: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7" name="Google Shape;407;p44: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p45: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5" name="Google Shape;415;p45: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46: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4" name="Google Shape;424;p46: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p47: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4" name="Google Shape;434;p47: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p48: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4" name="Google Shape;444;p48: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p49: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4" name="Google Shape;454;p49: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p5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4" name="Google Shape;464;p5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51: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4" name="Google Shape;474;p51: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p52: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5" name="Google Shape;485;p52: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p53: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0" name="Google Shape;500;p53: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p54: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1" name="Google Shape;511;p54: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Google Shape;523;p55: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4" name="Google Shape;524;p55: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p56: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5" name="Google Shape;535;p56: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4"/>
        <p:cNvGrpSpPr/>
        <p:nvPr/>
      </p:nvGrpSpPr>
      <p:grpSpPr>
        <a:xfrm>
          <a:off x="0" y="0"/>
          <a:ext cx="0" cy="0"/>
          <a:chOff x="0" y="0"/>
          <a:chExt cx="0" cy="0"/>
        </a:xfrm>
      </p:grpSpPr>
      <p:sp>
        <p:nvSpPr>
          <p:cNvPr id="545" name="Google Shape;545;p57: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6" name="Google Shape;546;p57: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p58: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0" name="Google Shape;560;p58: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p59: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6" name="Google Shape;576;p59: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p6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0" name="Google Shape;590;p6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p62: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4" name="Google Shape;614;p62: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p:cNvGrpSpPr/>
        <p:nvPr/>
      </p:nvGrpSpPr>
      <p:grpSpPr>
        <a:xfrm>
          <a:off x="0" y="0"/>
          <a:ext cx="0" cy="0"/>
          <a:chOff x="0" y="0"/>
          <a:chExt cx="0" cy="0"/>
        </a:xfrm>
      </p:grpSpPr>
      <p:sp>
        <p:nvSpPr>
          <p:cNvPr id="627" name="Google Shape;627;p63: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8" name="Google Shape;628;p63: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Marcador de imagen de diapositiva 1"/>
          <p:cNvSpPr>
            <a:spLocks noGrp="1" noRot="1" noChangeAspect="1" noChangeArrowheads="1" noTextEdit="1"/>
          </p:cNvSpPr>
          <p:nvPr>
            <p:ph type="sldImg"/>
          </p:nvPr>
        </p:nvSpPr>
        <p:spPr>
          <a:xfrm>
            <a:off x="852488" y="744538"/>
            <a:ext cx="4964112" cy="3722687"/>
          </a:xfrm>
          <a:ln/>
        </p:spPr>
      </p:sp>
      <p:sp>
        <p:nvSpPr>
          <p:cNvPr id="84995" name="Marcador de notas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ES"/>
          </a:p>
        </p:txBody>
      </p:sp>
      <p:sp>
        <p:nvSpPr>
          <p:cNvPr id="84996" name="Marcador de número de diapositiva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DA8332FE-7D56-4666-90C3-AAE4C89C82A5}" type="slidenum">
              <a:rPr lang="es-ES" altLang="es-ES">
                <a:solidFill>
                  <a:prstClr val="black"/>
                </a:solidFill>
              </a:rPr>
              <a:pPr/>
              <a:t>63</a:t>
            </a:fld>
            <a:endParaRPr lang="es-ES" altLang="es-ES">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Marcador de imagen de diapositiva 1"/>
          <p:cNvSpPr>
            <a:spLocks noGrp="1" noRot="1" noChangeAspect="1" noChangeArrowheads="1" noTextEdit="1"/>
          </p:cNvSpPr>
          <p:nvPr>
            <p:ph type="sldImg"/>
          </p:nvPr>
        </p:nvSpPr>
        <p:spPr>
          <a:xfrm>
            <a:off x="852488" y="744538"/>
            <a:ext cx="4964112" cy="3722687"/>
          </a:xfrm>
          <a:ln/>
        </p:spPr>
      </p:sp>
      <p:sp>
        <p:nvSpPr>
          <p:cNvPr id="87043" name="Marcador de notas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ES"/>
          </a:p>
        </p:txBody>
      </p:sp>
      <p:sp>
        <p:nvSpPr>
          <p:cNvPr id="87044" name="Marcador de número de diapositiva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4A84C7EE-9E56-4145-AE51-0A4229283FF6}" type="slidenum">
              <a:rPr lang="es-ES" altLang="es-ES">
                <a:solidFill>
                  <a:prstClr val="black"/>
                </a:solidFill>
              </a:rPr>
              <a:pPr/>
              <a:t>64</a:t>
            </a:fld>
            <a:endParaRPr lang="es-ES" altLang="es-ES">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Marcador de imagen de diapositiva 1"/>
          <p:cNvSpPr>
            <a:spLocks noGrp="1" noRot="1" noChangeAspect="1" noChangeArrowheads="1" noTextEdit="1"/>
          </p:cNvSpPr>
          <p:nvPr>
            <p:ph type="sldImg"/>
          </p:nvPr>
        </p:nvSpPr>
        <p:spPr>
          <a:xfrm>
            <a:off x="852488" y="744538"/>
            <a:ext cx="4964112" cy="3722687"/>
          </a:xfrm>
          <a:ln/>
        </p:spPr>
      </p:sp>
      <p:sp>
        <p:nvSpPr>
          <p:cNvPr id="89091" name="Marcador de notas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ES"/>
          </a:p>
        </p:txBody>
      </p:sp>
      <p:sp>
        <p:nvSpPr>
          <p:cNvPr id="89092" name="Marcador de número de diapositiva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4803E23F-F7A3-4DB8-B795-263887BC8AF6}" type="slidenum">
              <a:rPr lang="es-ES" altLang="es-ES">
                <a:solidFill>
                  <a:prstClr val="black"/>
                </a:solidFill>
              </a:rPr>
              <a:pPr/>
              <a:t>65</a:t>
            </a:fld>
            <a:endParaRPr lang="es-ES" altLang="es-ES">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2804852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3899835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0342210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8321023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384866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8846805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5258387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039166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3078698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0762534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0330677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7196570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4328139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8083938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9586931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1259964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1502470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7765370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0321995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2498304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9493360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7304811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6437685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4560770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2003822"/>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26529465"/>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8612200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6584294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10109513"/>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98729736"/>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85555993"/>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7154227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1985081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1494465"/>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80839389"/>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05764755"/>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6049064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89443389"/>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05290465"/>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75773408"/>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95163168"/>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7947381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48115098"/>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55435940"/>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45008858"/>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66303141"/>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10604140"/>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55515105"/>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24805991"/>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02707895"/>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60528576"/>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60592823"/>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40491322"/>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43281398"/>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43281398"/>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43281398"/>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43281398"/>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43281398"/>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0:notes"/>
          <p:cNvSpPr txBox="1">
            <a:spLocks noGrp="1"/>
          </p:cNvSpPr>
          <p:nvPr>
            <p:ph type="body" idx="1"/>
          </p:nvPr>
        </p:nvSpPr>
        <p:spPr>
          <a:xfrm>
            <a:off x="666750" y="4714875"/>
            <a:ext cx="5335587"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75" name="Google Shape;375;p40:notes"/>
          <p:cNvSpPr>
            <a:spLocks noGrp="1" noRot="1" noChangeAspect="1"/>
          </p:cNvSpPr>
          <p:nvPr>
            <p:ph type="sldImg" idx="2"/>
          </p:nvPr>
        </p:nvSpPr>
        <p:spPr>
          <a:xfrm>
            <a:off x="852488" y="744538"/>
            <a:ext cx="4964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432813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7"/>
        <p:cNvGrpSpPr/>
        <p:nvPr/>
      </p:nvGrpSpPr>
      <p:grpSpPr>
        <a:xfrm>
          <a:off x="0" y="0"/>
          <a:ext cx="0" cy="0"/>
          <a:chOff x="0" y="0"/>
          <a:chExt cx="0" cy="0"/>
        </a:xfrm>
      </p:grpSpPr>
      <p:sp>
        <p:nvSpPr>
          <p:cNvPr id="18" name="Google Shape;18;p65"/>
          <p:cNvSpPr txBox="1">
            <a:spLocks noGrp="1"/>
          </p:cNvSpPr>
          <p:nvPr>
            <p:ph type="title"/>
          </p:nvPr>
        </p:nvSpPr>
        <p:spPr>
          <a:xfrm>
            <a:off x="457200" y="274637"/>
            <a:ext cx="76200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65"/>
          <p:cNvSpPr>
            <a:spLocks noGrp="1"/>
          </p:cNvSpPr>
          <p:nvPr>
            <p:ph type="sldNum" idx="12"/>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1pPr>
            <a:lvl2pPr marL="0" marR="0" lvl="1"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2pPr>
            <a:lvl3pPr marL="0" marR="0" lvl="2"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3pPr>
            <a:lvl4pPr marL="0" marR="0" lvl="3"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4pPr>
            <a:lvl5pPr marL="0" marR="0" lvl="4"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5pPr>
            <a:lvl6pPr marL="0" marR="0" lvl="5"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6pPr>
            <a:lvl7pPr marL="0" marR="0" lvl="6"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7pPr>
            <a:lvl8pPr marL="0" marR="0" lvl="7"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8pPr>
            <a:lvl9pPr marL="0" marR="0" lvl="8"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‹Nº›</a:t>
            </a:fld>
            <a:endParaRPr dirty="0"/>
          </a:p>
        </p:txBody>
      </p:sp>
      <p:sp>
        <p:nvSpPr>
          <p:cNvPr id="20" name="Google Shape;20;p65"/>
          <p:cNvSpPr txBox="1">
            <a:spLocks noGrp="1"/>
          </p:cNvSpPr>
          <p:nvPr>
            <p:ph type="ftr" idx="11"/>
          </p:nvPr>
        </p:nvSpPr>
        <p:spPr>
          <a:xfrm rot="-5400000">
            <a:off x="7587456" y="4048918"/>
            <a:ext cx="236696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1" name="Google Shape;21;p65"/>
          <p:cNvSpPr txBox="1">
            <a:spLocks noGrp="1"/>
          </p:cNvSpPr>
          <p:nvPr>
            <p:ph type="dt" idx="10"/>
          </p:nvPr>
        </p:nvSpPr>
        <p:spPr>
          <a:xfrm rot="-5400000">
            <a:off x="7551737" y="1646237"/>
            <a:ext cx="2438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chemeClr val="l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2"/>
        <p:cNvGrpSpPr/>
        <p:nvPr/>
      </p:nvGrpSpPr>
      <p:grpSpPr>
        <a:xfrm>
          <a:off x="0" y="0"/>
          <a:ext cx="0" cy="0"/>
          <a:chOff x="0" y="0"/>
          <a:chExt cx="0" cy="0"/>
        </a:xfrm>
      </p:grpSpPr>
      <p:sp>
        <p:nvSpPr>
          <p:cNvPr id="23" name="Google Shape;23;p66"/>
          <p:cNvSpPr txBox="1">
            <a:spLocks noGrp="1"/>
          </p:cNvSpPr>
          <p:nvPr>
            <p:ph type="title"/>
          </p:nvPr>
        </p:nvSpPr>
        <p:spPr>
          <a:xfrm rot="5400000">
            <a:off x="4579937" y="2324100"/>
            <a:ext cx="5851525" cy="17526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66"/>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25" name="Google Shape;25;p66"/>
          <p:cNvSpPr>
            <a:spLocks noGrp="1"/>
          </p:cNvSpPr>
          <p:nvPr>
            <p:ph type="sldNum" idx="12"/>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1pPr>
            <a:lvl2pPr marL="0" marR="0" lvl="1"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2pPr>
            <a:lvl3pPr marL="0" marR="0" lvl="2"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3pPr>
            <a:lvl4pPr marL="0" marR="0" lvl="3"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4pPr>
            <a:lvl5pPr marL="0" marR="0" lvl="4"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5pPr>
            <a:lvl6pPr marL="0" marR="0" lvl="5"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6pPr>
            <a:lvl7pPr marL="0" marR="0" lvl="6"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7pPr>
            <a:lvl8pPr marL="0" marR="0" lvl="7"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8pPr>
            <a:lvl9pPr marL="0" marR="0" lvl="8"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‹Nº›</a:t>
            </a:fld>
            <a:endParaRPr dirty="0"/>
          </a:p>
        </p:txBody>
      </p:sp>
      <p:sp>
        <p:nvSpPr>
          <p:cNvPr id="26" name="Google Shape;26;p66"/>
          <p:cNvSpPr txBox="1">
            <a:spLocks noGrp="1"/>
          </p:cNvSpPr>
          <p:nvPr>
            <p:ph type="ftr" idx="11"/>
          </p:nvPr>
        </p:nvSpPr>
        <p:spPr>
          <a:xfrm rot="-5400000">
            <a:off x="7587456" y="4048918"/>
            <a:ext cx="236696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7" name="Google Shape;27;p66"/>
          <p:cNvSpPr txBox="1">
            <a:spLocks noGrp="1"/>
          </p:cNvSpPr>
          <p:nvPr>
            <p:ph type="dt" idx="10"/>
          </p:nvPr>
        </p:nvSpPr>
        <p:spPr>
          <a:xfrm rot="-5400000">
            <a:off x="7551737" y="1646237"/>
            <a:ext cx="2438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chemeClr val="l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8"/>
        <p:cNvGrpSpPr/>
        <p:nvPr/>
      </p:nvGrpSpPr>
      <p:grpSpPr>
        <a:xfrm>
          <a:off x="0" y="0"/>
          <a:ext cx="0" cy="0"/>
          <a:chOff x="0" y="0"/>
          <a:chExt cx="0" cy="0"/>
        </a:xfrm>
      </p:grpSpPr>
      <p:sp>
        <p:nvSpPr>
          <p:cNvPr id="29" name="Google Shape;29;p67"/>
          <p:cNvSpPr txBox="1">
            <a:spLocks noGrp="1"/>
          </p:cNvSpPr>
          <p:nvPr>
            <p:ph type="title"/>
          </p:nvPr>
        </p:nvSpPr>
        <p:spPr>
          <a:xfrm>
            <a:off x="457200" y="274637"/>
            <a:ext cx="76200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67"/>
          <p:cNvSpPr txBox="1">
            <a:spLocks noGrp="1"/>
          </p:cNvSpPr>
          <p:nvPr>
            <p:ph type="body" idx="1"/>
          </p:nvPr>
        </p:nvSpPr>
        <p:spPr>
          <a:xfrm rot="5400000">
            <a:off x="1866900" y="190500"/>
            <a:ext cx="4800600" cy="76200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31" name="Google Shape;31;p67"/>
          <p:cNvSpPr>
            <a:spLocks noGrp="1"/>
          </p:cNvSpPr>
          <p:nvPr>
            <p:ph type="sldNum" idx="12"/>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1pPr>
            <a:lvl2pPr marL="0" marR="0" lvl="1"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2pPr>
            <a:lvl3pPr marL="0" marR="0" lvl="2"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3pPr>
            <a:lvl4pPr marL="0" marR="0" lvl="3"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4pPr>
            <a:lvl5pPr marL="0" marR="0" lvl="4"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5pPr>
            <a:lvl6pPr marL="0" marR="0" lvl="5"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6pPr>
            <a:lvl7pPr marL="0" marR="0" lvl="6"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7pPr>
            <a:lvl8pPr marL="0" marR="0" lvl="7"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8pPr>
            <a:lvl9pPr marL="0" marR="0" lvl="8"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‹Nº›</a:t>
            </a:fld>
            <a:endParaRPr dirty="0"/>
          </a:p>
        </p:txBody>
      </p:sp>
      <p:sp>
        <p:nvSpPr>
          <p:cNvPr id="32" name="Google Shape;32;p67"/>
          <p:cNvSpPr txBox="1">
            <a:spLocks noGrp="1"/>
          </p:cNvSpPr>
          <p:nvPr>
            <p:ph type="ftr" idx="11"/>
          </p:nvPr>
        </p:nvSpPr>
        <p:spPr>
          <a:xfrm rot="-5400000">
            <a:off x="7587456" y="4048918"/>
            <a:ext cx="236696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3" name="Google Shape;33;p67"/>
          <p:cNvSpPr txBox="1">
            <a:spLocks noGrp="1"/>
          </p:cNvSpPr>
          <p:nvPr>
            <p:ph type="dt" idx="10"/>
          </p:nvPr>
        </p:nvSpPr>
        <p:spPr>
          <a:xfrm rot="-5400000">
            <a:off x="7551737" y="1646237"/>
            <a:ext cx="2438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chemeClr val="l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4"/>
        <p:cNvGrpSpPr/>
        <p:nvPr/>
      </p:nvGrpSpPr>
      <p:grpSpPr>
        <a:xfrm>
          <a:off x="0" y="0"/>
          <a:ext cx="0" cy="0"/>
          <a:chOff x="0" y="0"/>
          <a:chExt cx="0" cy="0"/>
        </a:xfrm>
      </p:grpSpPr>
      <p:sp>
        <p:nvSpPr>
          <p:cNvPr id="35" name="Google Shape;35;p68"/>
          <p:cNvSpPr txBox="1">
            <a:spLocks noGrp="1"/>
          </p:cNvSpPr>
          <p:nvPr>
            <p:ph type="title"/>
          </p:nvPr>
        </p:nvSpPr>
        <p:spPr>
          <a:xfrm>
            <a:off x="301752" y="5495278"/>
            <a:ext cx="7772400" cy="594626"/>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sz="2200" b="1">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68"/>
          <p:cNvSpPr>
            <a:spLocks noGrp="1"/>
          </p:cNvSpPr>
          <p:nvPr>
            <p:ph type="pic" idx="2"/>
          </p:nvPr>
        </p:nvSpPr>
        <p:spPr>
          <a:xfrm>
            <a:off x="0" y="0"/>
            <a:ext cx="8458200" cy="5486400"/>
          </a:xfrm>
          <a:prstGeom prst="rect">
            <a:avLst/>
          </a:prstGeom>
          <a:noFill/>
          <a:ln>
            <a:noFill/>
          </a:ln>
        </p:spPr>
        <p:txBody>
          <a:bodyPr spcFirstLastPara="1" wrap="square" lIns="91425" tIns="45700" rIns="91425" bIns="45700" anchor="t" anchorCtr="0">
            <a:normAutofit/>
          </a:bodyPr>
          <a:lstStyle>
            <a:lvl1pPr marR="0" lvl="0" algn="l" rtl="0">
              <a:spcBef>
                <a:spcPts val="640"/>
              </a:spcBef>
              <a:spcAft>
                <a:spcPts val="0"/>
              </a:spcAft>
              <a:buClr>
                <a:schemeClr val="accent1"/>
              </a:buClr>
              <a:buSzPts val="3200"/>
              <a:buFont typeface="Arial"/>
              <a:buNone/>
              <a:defRPr sz="3200" b="0" i="0" u="none" strike="noStrike" cap="none">
                <a:solidFill>
                  <a:schemeClr val="dk1"/>
                </a:solidFill>
                <a:latin typeface="Calibri"/>
                <a:ea typeface="Calibri"/>
                <a:cs typeface="Calibri"/>
                <a:sym typeface="Calibri"/>
              </a:defRPr>
            </a:lvl1pPr>
            <a:lvl2pPr marR="0" lvl="1" algn="l" rtl="0">
              <a:spcBef>
                <a:spcPts val="560"/>
              </a:spcBef>
              <a:spcAft>
                <a:spcPts val="0"/>
              </a:spcAft>
              <a:buClr>
                <a:schemeClr val="accent2"/>
              </a:buClr>
              <a:buSzPts val="2800"/>
              <a:buFont typeface="Arial"/>
              <a:buNone/>
              <a:defRPr sz="2800" b="0" i="0" u="none" strike="noStrike" cap="none">
                <a:solidFill>
                  <a:schemeClr val="dk1"/>
                </a:solidFill>
                <a:latin typeface="Calibri"/>
                <a:ea typeface="Calibri"/>
                <a:cs typeface="Calibri"/>
                <a:sym typeface="Calibri"/>
              </a:defRPr>
            </a:lvl2pPr>
            <a:lvl3pPr marR="0" lvl="2" algn="l" rtl="0">
              <a:spcBef>
                <a:spcPts val="480"/>
              </a:spcBef>
              <a:spcAft>
                <a:spcPts val="0"/>
              </a:spcAft>
              <a:buClr>
                <a:srgbClr val="D2CB6C"/>
              </a:buClr>
              <a:buSzPts val="2400"/>
              <a:buFont typeface="Arial"/>
              <a:buNone/>
              <a:defRPr sz="2400" b="0" i="0" u="none" strike="noStrike" cap="none">
                <a:solidFill>
                  <a:schemeClr val="dk1"/>
                </a:solidFill>
                <a:latin typeface="Calibri"/>
                <a:ea typeface="Calibri"/>
                <a:cs typeface="Calibri"/>
                <a:sym typeface="Calibri"/>
              </a:defRPr>
            </a:lvl3pPr>
            <a:lvl4pPr marR="0" lvl="3" algn="l" rtl="0">
              <a:spcBef>
                <a:spcPts val="400"/>
              </a:spcBef>
              <a:spcAft>
                <a:spcPts val="0"/>
              </a:spcAft>
              <a:buClr>
                <a:srgbClr val="95A39D"/>
              </a:buClr>
              <a:buSzPts val="2000"/>
              <a:buFont typeface="Arial"/>
              <a:buNone/>
              <a:defRPr sz="2000" b="0" i="0" u="none" strike="noStrike" cap="none">
                <a:solidFill>
                  <a:schemeClr val="dk1"/>
                </a:solidFill>
                <a:latin typeface="Calibri"/>
                <a:ea typeface="Calibri"/>
                <a:cs typeface="Calibri"/>
                <a:sym typeface="Calibri"/>
              </a:defRPr>
            </a:lvl4pPr>
            <a:lvl5pPr marR="0" lvl="4" algn="l" rtl="0">
              <a:spcBef>
                <a:spcPts val="400"/>
              </a:spcBef>
              <a:spcAft>
                <a:spcPts val="0"/>
              </a:spcAft>
              <a:buClr>
                <a:srgbClr val="C89F5D"/>
              </a:buClr>
              <a:buSzPts val="2000"/>
              <a:buFont typeface="Arial"/>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accent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accent2"/>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accent3"/>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accent4"/>
              </a:buClr>
              <a:buSzPts val="2000"/>
              <a:buFont typeface="Arial"/>
              <a:buNone/>
              <a:defRPr sz="2000" b="0" i="0" u="none" strike="noStrike" cap="none">
                <a:solidFill>
                  <a:schemeClr val="dk1"/>
                </a:solidFill>
                <a:latin typeface="Calibri"/>
                <a:ea typeface="Calibri"/>
                <a:cs typeface="Calibri"/>
                <a:sym typeface="Calibri"/>
              </a:defRPr>
            </a:lvl9pPr>
          </a:lstStyle>
          <a:p>
            <a:endParaRPr dirty="0"/>
          </a:p>
        </p:txBody>
      </p:sp>
      <p:sp>
        <p:nvSpPr>
          <p:cNvPr id="37" name="Google Shape;37;p68"/>
          <p:cNvSpPr txBox="1">
            <a:spLocks noGrp="1"/>
          </p:cNvSpPr>
          <p:nvPr>
            <p:ph type="body" idx="1"/>
          </p:nvPr>
        </p:nvSpPr>
        <p:spPr>
          <a:xfrm>
            <a:off x="301752" y="6096000"/>
            <a:ext cx="7772400" cy="612648"/>
          </a:xfrm>
          <a:prstGeom prst="rect">
            <a:avLst/>
          </a:prstGeom>
          <a:noFill/>
          <a:ln>
            <a:noFill/>
          </a:ln>
        </p:spPr>
        <p:txBody>
          <a:bodyPr spcFirstLastPara="1" wrap="square" lIns="91425" tIns="45700" rIns="91425" bIns="45700" anchor="t" anchorCtr="0">
            <a:normAutofit/>
          </a:bodyPr>
          <a:lstStyle>
            <a:lvl1pPr marL="457200" lvl="0" indent="-228600" algn="ctr">
              <a:spcBef>
                <a:spcPts val="320"/>
              </a:spcBef>
              <a:spcAft>
                <a:spcPts val="0"/>
              </a:spcAft>
              <a:buSzPts val="1600"/>
              <a:buNone/>
              <a:defRPr sz="1600"/>
            </a:lvl1pPr>
            <a:lvl2pPr marL="914400" lvl="1" indent="-228600" algn="l">
              <a:spcBef>
                <a:spcPts val="24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180"/>
              </a:spcBef>
              <a:spcAft>
                <a:spcPts val="0"/>
              </a:spcAft>
              <a:buSzPts val="900"/>
              <a:buNone/>
              <a:defRPr sz="900"/>
            </a:lvl6pPr>
            <a:lvl7pPr marL="3200400" lvl="6" indent="-228600" algn="l">
              <a:spcBef>
                <a:spcPts val="180"/>
              </a:spcBef>
              <a:spcAft>
                <a:spcPts val="0"/>
              </a:spcAft>
              <a:buSzPts val="900"/>
              <a:buNone/>
              <a:defRPr sz="900"/>
            </a:lvl7pPr>
            <a:lvl8pPr marL="3657600" lvl="7" indent="-228600" algn="l">
              <a:spcBef>
                <a:spcPts val="180"/>
              </a:spcBef>
              <a:spcAft>
                <a:spcPts val="0"/>
              </a:spcAft>
              <a:buSzPts val="900"/>
              <a:buNone/>
              <a:defRPr sz="900"/>
            </a:lvl8pPr>
            <a:lvl9pPr marL="4114800" lvl="8" indent="-228600" algn="l">
              <a:spcBef>
                <a:spcPts val="180"/>
              </a:spcBef>
              <a:spcAft>
                <a:spcPts val="0"/>
              </a:spcAft>
              <a:buSzPts val="900"/>
              <a:buNone/>
              <a:defRPr sz="900"/>
            </a:lvl9pPr>
          </a:lstStyle>
          <a:p>
            <a:endParaRPr/>
          </a:p>
        </p:txBody>
      </p:sp>
      <p:sp>
        <p:nvSpPr>
          <p:cNvPr id="38" name="Google Shape;38;p68"/>
          <p:cNvSpPr>
            <a:spLocks noGrp="1"/>
          </p:cNvSpPr>
          <p:nvPr>
            <p:ph type="sldNum" idx="12"/>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1pPr>
            <a:lvl2pPr marL="0" marR="0" lvl="1"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2pPr>
            <a:lvl3pPr marL="0" marR="0" lvl="2"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3pPr>
            <a:lvl4pPr marL="0" marR="0" lvl="3"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4pPr>
            <a:lvl5pPr marL="0" marR="0" lvl="4"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5pPr>
            <a:lvl6pPr marL="0" marR="0" lvl="5"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6pPr>
            <a:lvl7pPr marL="0" marR="0" lvl="6"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7pPr>
            <a:lvl8pPr marL="0" marR="0" lvl="7"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8pPr>
            <a:lvl9pPr marL="0" marR="0" lvl="8"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‹Nº›</a:t>
            </a:fld>
            <a:endParaRPr dirty="0"/>
          </a:p>
        </p:txBody>
      </p:sp>
      <p:sp>
        <p:nvSpPr>
          <p:cNvPr id="39" name="Google Shape;39;p68"/>
          <p:cNvSpPr txBox="1">
            <a:spLocks noGrp="1"/>
          </p:cNvSpPr>
          <p:nvPr>
            <p:ph type="ftr" idx="11"/>
          </p:nvPr>
        </p:nvSpPr>
        <p:spPr>
          <a:xfrm rot="-5400000">
            <a:off x="7587456" y="4048918"/>
            <a:ext cx="236696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40" name="Google Shape;40;p68"/>
          <p:cNvSpPr txBox="1">
            <a:spLocks noGrp="1"/>
          </p:cNvSpPr>
          <p:nvPr>
            <p:ph type="dt" idx="10"/>
          </p:nvPr>
        </p:nvSpPr>
        <p:spPr>
          <a:xfrm rot="-5400000">
            <a:off x="7551737" y="1646237"/>
            <a:ext cx="2438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chemeClr val="l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1"/>
        <p:cNvGrpSpPr/>
        <p:nvPr/>
      </p:nvGrpSpPr>
      <p:grpSpPr>
        <a:xfrm>
          <a:off x="0" y="0"/>
          <a:ext cx="0" cy="0"/>
          <a:chOff x="0" y="0"/>
          <a:chExt cx="0" cy="0"/>
        </a:xfrm>
      </p:grpSpPr>
      <p:sp>
        <p:nvSpPr>
          <p:cNvPr id="42" name="Google Shape;42;p69"/>
          <p:cNvSpPr txBox="1">
            <a:spLocks noGrp="1"/>
          </p:cNvSpPr>
          <p:nvPr>
            <p:ph type="title"/>
          </p:nvPr>
        </p:nvSpPr>
        <p:spPr>
          <a:xfrm>
            <a:off x="304801" y="5495544"/>
            <a:ext cx="7772400" cy="594360"/>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sz="2200" b="1"/>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9"/>
          <p:cNvSpPr txBox="1">
            <a:spLocks noGrp="1"/>
          </p:cNvSpPr>
          <p:nvPr>
            <p:ph type="body" idx="1"/>
          </p:nvPr>
        </p:nvSpPr>
        <p:spPr>
          <a:xfrm>
            <a:off x="304799" y="6096000"/>
            <a:ext cx="7772401" cy="609600"/>
          </a:xfrm>
          <a:prstGeom prst="rect">
            <a:avLst/>
          </a:prstGeom>
          <a:noFill/>
          <a:ln>
            <a:noFill/>
          </a:ln>
        </p:spPr>
        <p:txBody>
          <a:bodyPr spcFirstLastPara="1" wrap="square" lIns="91425" tIns="45700" rIns="91425" bIns="45700" anchor="t" anchorCtr="0">
            <a:normAutofit/>
          </a:bodyPr>
          <a:lstStyle>
            <a:lvl1pPr marL="457200" lvl="0" indent="-228600" algn="ctr">
              <a:spcBef>
                <a:spcPts val="320"/>
              </a:spcBef>
              <a:spcAft>
                <a:spcPts val="0"/>
              </a:spcAft>
              <a:buSzPts val="1600"/>
              <a:buNone/>
              <a:defRPr sz="1600"/>
            </a:lvl1pPr>
            <a:lvl2pPr marL="914400" lvl="1" indent="-228600" algn="l">
              <a:spcBef>
                <a:spcPts val="24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180"/>
              </a:spcBef>
              <a:spcAft>
                <a:spcPts val="0"/>
              </a:spcAft>
              <a:buSzPts val="900"/>
              <a:buNone/>
              <a:defRPr sz="900"/>
            </a:lvl6pPr>
            <a:lvl7pPr marL="3200400" lvl="6" indent="-228600" algn="l">
              <a:spcBef>
                <a:spcPts val="180"/>
              </a:spcBef>
              <a:spcAft>
                <a:spcPts val="0"/>
              </a:spcAft>
              <a:buSzPts val="900"/>
              <a:buNone/>
              <a:defRPr sz="900"/>
            </a:lvl7pPr>
            <a:lvl8pPr marL="3657600" lvl="7" indent="-228600" algn="l">
              <a:spcBef>
                <a:spcPts val="180"/>
              </a:spcBef>
              <a:spcAft>
                <a:spcPts val="0"/>
              </a:spcAft>
              <a:buSzPts val="900"/>
              <a:buNone/>
              <a:defRPr sz="900"/>
            </a:lvl8pPr>
            <a:lvl9pPr marL="4114800" lvl="8" indent="-228600" algn="l">
              <a:spcBef>
                <a:spcPts val="180"/>
              </a:spcBef>
              <a:spcAft>
                <a:spcPts val="0"/>
              </a:spcAft>
              <a:buSzPts val="900"/>
              <a:buNone/>
              <a:defRPr sz="900"/>
            </a:lvl9pPr>
          </a:lstStyle>
          <a:p>
            <a:endParaRPr/>
          </a:p>
        </p:txBody>
      </p:sp>
      <p:sp>
        <p:nvSpPr>
          <p:cNvPr id="44" name="Google Shape;44;p69"/>
          <p:cNvSpPr txBox="1">
            <a:spLocks noGrp="1"/>
          </p:cNvSpPr>
          <p:nvPr>
            <p:ph type="body" idx="2"/>
          </p:nvPr>
        </p:nvSpPr>
        <p:spPr>
          <a:xfrm>
            <a:off x="304800" y="381000"/>
            <a:ext cx="7772400" cy="494284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45" name="Google Shape;45;p69"/>
          <p:cNvSpPr>
            <a:spLocks noGrp="1"/>
          </p:cNvSpPr>
          <p:nvPr>
            <p:ph type="sldNum" idx="12"/>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1pPr>
            <a:lvl2pPr marL="0" marR="0" lvl="1"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2pPr>
            <a:lvl3pPr marL="0" marR="0" lvl="2"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3pPr>
            <a:lvl4pPr marL="0" marR="0" lvl="3"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4pPr>
            <a:lvl5pPr marL="0" marR="0" lvl="4"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5pPr>
            <a:lvl6pPr marL="0" marR="0" lvl="5"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6pPr>
            <a:lvl7pPr marL="0" marR="0" lvl="6"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7pPr>
            <a:lvl8pPr marL="0" marR="0" lvl="7"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8pPr>
            <a:lvl9pPr marL="0" marR="0" lvl="8"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‹Nº›</a:t>
            </a:fld>
            <a:endParaRPr dirty="0"/>
          </a:p>
        </p:txBody>
      </p:sp>
      <p:sp>
        <p:nvSpPr>
          <p:cNvPr id="46" name="Google Shape;46;p69"/>
          <p:cNvSpPr txBox="1">
            <a:spLocks noGrp="1"/>
          </p:cNvSpPr>
          <p:nvPr>
            <p:ph type="ftr" idx="11"/>
          </p:nvPr>
        </p:nvSpPr>
        <p:spPr>
          <a:xfrm rot="-5400000">
            <a:off x="7587456" y="4048918"/>
            <a:ext cx="236696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47" name="Google Shape;47;p69"/>
          <p:cNvSpPr txBox="1">
            <a:spLocks noGrp="1"/>
          </p:cNvSpPr>
          <p:nvPr>
            <p:ph type="dt" idx="10"/>
          </p:nvPr>
        </p:nvSpPr>
        <p:spPr>
          <a:xfrm rot="-5400000">
            <a:off x="7551737" y="1646237"/>
            <a:ext cx="2438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chemeClr val="l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70"/>
          <p:cNvSpPr>
            <a:spLocks noGrp="1"/>
          </p:cNvSpPr>
          <p:nvPr>
            <p:ph type="sldNum" idx="12"/>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1pPr>
            <a:lvl2pPr marL="0" marR="0" lvl="1"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2pPr>
            <a:lvl3pPr marL="0" marR="0" lvl="2"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3pPr>
            <a:lvl4pPr marL="0" marR="0" lvl="3"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4pPr>
            <a:lvl5pPr marL="0" marR="0" lvl="4"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5pPr>
            <a:lvl6pPr marL="0" marR="0" lvl="5"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6pPr>
            <a:lvl7pPr marL="0" marR="0" lvl="6"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7pPr>
            <a:lvl8pPr marL="0" marR="0" lvl="7"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8pPr>
            <a:lvl9pPr marL="0" marR="0" lvl="8"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‹Nº›</a:t>
            </a:fld>
            <a:endParaRPr dirty="0"/>
          </a:p>
        </p:txBody>
      </p:sp>
      <p:sp>
        <p:nvSpPr>
          <p:cNvPr id="50" name="Google Shape;50;p70"/>
          <p:cNvSpPr txBox="1">
            <a:spLocks noGrp="1"/>
          </p:cNvSpPr>
          <p:nvPr>
            <p:ph type="ftr" idx="11"/>
          </p:nvPr>
        </p:nvSpPr>
        <p:spPr>
          <a:xfrm rot="-5400000">
            <a:off x="7587456" y="4048918"/>
            <a:ext cx="236696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51" name="Google Shape;51;p70"/>
          <p:cNvSpPr txBox="1">
            <a:spLocks noGrp="1"/>
          </p:cNvSpPr>
          <p:nvPr>
            <p:ph type="dt" idx="10"/>
          </p:nvPr>
        </p:nvSpPr>
        <p:spPr>
          <a:xfrm rot="-5400000">
            <a:off x="7551737" y="1646237"/>
            <a:ext cx="2438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chemeClr val="l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2"/>
        <p:cNvGrpSpPr/>
        <p:nvPr/>
      </p:nvGrpSpPr>
      <p:grpSpPr>
        <a:xfrm>
          <a:off x="0" y="0"/>
          <a:ext cx="0" cy="0"/>
          <a:chOff x="0" y="0"/>
          <a:chExt cx="0" cy="0"/>
        </a:xfrm>
      </p:grpSpPr>
      <p:sp>
        <p:nvSpPr>
          <p:cNvPr id="53" name="Google Shape;53;p71"/>
          <p:cNvSpPr txBox="1">
            <a:spLocks noGrp="1"/>
          </p:cNvSpPr>
          <p:nvPr>
            <p:ph type="title"/>
          </p:nvPr>
        </p:nvSpPr>
        <p:spPr>
          <a:xfrm>
            <a:off x="457200" y="274637"/>
            <a:ext cx="76200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71"/>
          <p:cNvSpPr txBox="1">
            <a:spLocks noGrp="1"/>
          </p:cNvSpPr>
          <p:nvPr>
            <p:ph type="body" idx="1"/>
          </p:nvPr>
        </p:nvSpPr>
        <p:spPr>
          <a:xfrm>
            <a:off x="457200" y="1535113"/>
            <a:ext cx="3657600" cy="639762"/>
          </a:xfrm>
          <a:prstGeom prst="rect">
            <a:avLst/>
          </a:prstGeom>
          <a:noFill/>
          <a:ln>
            <a:noFill/>
          </a:ln>
        </p:spPr>
        <p:txBody>
          <a:bodyPr spcFirstLastPara="1" wrap="square" lIns="91425" tIns="45700" rIns="91425" bIns="45700" anchor="b" anchorCtr="0">
            <a:noAutofit/>
          </a:bodyPr>
          <a:lstStyle>
            <a:lvl1pPr marL="457200" lvl="0" indent="-228600" algn="ctr">
              <a:spcBef>
                <a:spcPts val="400"/>
              </a:spcBef>
              <a:spcAft>
                <a:spcPts val="0"/>
              </a:spcAft>
              <a:buSzPts val="2000"/>
              <a:buNone/>
              <a:defRPr sz="2000" b="1">
                <a:solidFill>
                  <a:schemeClr val="dk2"/>
                </a:solidFill>
              </a:defRPr>
            </a:lvl1pPr>
            <a:lvl2pPr marL="914400" lvl="1" indent="-228600" algn="l">
              <a:spcBef>
                <a:spcPts val="400"/>
              </a:spcBef>
              <a:spcAft>
                <a:spcPts val="0"/>
              </a:spcAft>
              <a:buSzPts val="2000"/>
              <a:buNone/>
              <a:defRPr sz="2000" b="1"/>
            </a:lvl2pPr>
            <a:lvl3pPr marL="1371600" lvl="2" indent="-228600" algn="l">
              <a:spcBef>
                <a:spcPts val="360"/>
              </a:spcBef>
              <a:spcAft>
                <a:spcPts val="0"/>
              </a:spcAft>
              <a:buSzPts val="1800"/>
              <a:buNone/>
              <a:defRPr sz="1800" b="1"/>
            </a:lvl3pPr>
            <a:lvl4pPr marL="1828800" lvl="3" indent="-228600" algn="l">
              <a:spcBef>
                <a:spcPts val="320"/>
              </a:spcBef>
              <a:spcAft>
                <a:spcPts val="0"/>
              </a:spcAft>
              <a:buSzPts val="1600"/>
              <a:buNone/>
              <a:defRPr sz="1600" b="1"/>
            </a:lvl4pPr>
            <a:lvl5pPr marL="2286000" lvl="4" indent="-228600" algn="l">
              <a:spcBef>
                <a:spcPts val="320"/>
              </a:spcBef>
              <a:spcAft>
                <a:spcPts val="0"/>
              </a:spcAft>
              <a:buSzPts val="1600"/>
              <a:buNone/>
              <a:defRPr sz="1600" b="1"/>
            </a:lvl5pPr>
            <a:lvl6pPr marL="2743200" lvl="5" indent="-228600" algn="l">
              <a:spcBef>
                <a:spcPts val="320"/>
              </a:spcBef>
              <a:spcAft>
                <a:spcPts val="0"/>
              </a:spcAft>
              <a:buSzPts val="1600"/>
              <a:buNone/>
              <a:defRPr sz="1600" b="1"/>
            </a:lvl6pPr>
            <a:lvl7pPr marL="3200400" lvl="6" indent="-228600" algn="l">
              <a:spcBef>
                <a:spcPts val="320"/>
              </a:spcBef>
              <a:spcAft>
                <a:spcPts val="0"/>
              </a:spcAft>
              <a:buSzPts val="1600"/>
              <a:buNone/>
              <a:defRPr sz="1600" b="1"/>
            </a:lvl7pPr>
            <a:lvl8pPr marL="3657600" lvl="7" indent="-228600" algn="l">
              <a:spcBef>
                <a:spcPts val="320"/>
              </a:spcBef>
              <a:spcAft>
                <a:spcPts val="0"/>
              </a:spcAft>
              <a:buSzPts val="1600"/>
              <a:buNone/>
              <a:defRPr sz="1600" b="1"/>
            </a:lvl8pPr>
            <a:lvl9pPr marL="4114800" lvl="8" indent="-228600" algn="l">
              <a:spcBef>
                <a:spcPts val="320"/>
              </a:spcBef>
              <a:spcAft>
                <a:spcPts val="0"/>
              </a:spcAft>
              <a:buSzPts val="1600"/>
              <a:buNone/>
              <a:defRPr sz="1600" b="1"/>
            </a:lvl9pPr>
          </a:lstStyle>
          <a:p>
            <a:endParaRPr/>
          </a:p>
        </p:txBody>
      </p:sp>
      <p:sp>
        <p:nvSpPr>
          <p:cNvPr id="55" name="Google Shape;55;p71"/>
          <p:cNvSpPr txBox="1">
            <a:spLocks noGrp="1"/>
          </p:cNvSpPr>
          <p:nvPr>
            <p:ph type="body" idx="2"/>
          </p:nvPr>
        </p:nvSpPr>
        <p:spPr>
          <a:xfrm>
            <a:off x="457200" y="2174875"/>
            <a:ext cx="3657600"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SzPts val="2400"/>
              <a:buChar char="•"/>
              <a:defRPr sz="2400"/>
            </a:lvl1pPr>
            <a:lvl2pPr marL="914400" lvl="1" indent="-355600" algn="l">
              <a:spcBef>
                <a:spcPts val="400"/>
              </a:spcBef>
              <a:spcAft>
                <a:spcPts val="0"/>
              </a:spcAft>
              <a:buSzPts val="2000"/>
              <a:buChar char="•"/>
              <a:defRPr sz="2000"/>
            </a:lvl2pPr>
            <a:lvl3pPr marL="1371600" lvl="2" indent="-342900" algn="l">
              <a:spcBef>
                <a:spcPts val="360"/>
              </a:spcBef>
              <a:spcAft>
                <a:spcPts val="0"/>
              </a:spcAft>
              <a:buSzPts val="1800"/>
              <a:buChar char="•"/>
              <a:defRPr sz="1800"/>
            </a:lvl3pPr>
            <a:lvl4pPr marL="1828800" lvl="3" indent="-330200" algn="l">
              <a:spcBef>
                <a:spcPts val="320"/>
              </a:spcBef>
              <a:spcAft>
                <a:spcPts val="0"/>
              </a:spcAft>
              <a:buSzPts val="1600"/>
              <a:buChar char="•"/>
              <a:defRPr sz="1600"/>
            </a:lvl4pPr>
            <a:lvl5pPr marL="2286000" lvl="4" indent="-330200" algn="l">
              <a:spcBef>
                <a:spcPts val="320"/>
              </a:spcBef>
              <a:spcAft>
                <a:spcPts val="0"/>
              </a:spcAft>
              <a:buSzPts val="1600"/>
              <a:buChar char="•"/>
              <a:defRPr sz="1600"/>
            </a:lvl5pPr>
            <a:lvl6pPr marL="2743200" lvl="5" indent="-330200" algn="l">
              <a:spcBef>
                <a:spcPts val="320"/>
              </a:spcBef>
              <a:spcAft>
                <a:spcPts val="0"/>
              </a:spcAft>
              <a:buSzPts val="1600"/>
              <a:buChar char="•"/>
              <a:defRPr sz="1600"/>
            </a:lvl6pPr>
            <a:lvl7pPr marL="3200400" lvl="6" indent="-330200" algn="l">
              <a:spcBef>
                <a:spcPts val="320"/>
              </a:spcBef>
              <a:spcAft>
                <a:spcPts val="0"/>
              </a:spcAft>
              <a:buSzPts val="1600"/>
              <a:buChar char="•"/>
              <a:defRPr sz="1600"/>
            </a:lvl7pPr>
            <a:lvl8pPr marL="3657600" lvl="7" indent="-330200" algn="l">
              <a:spcBef>
                <a:spcPts val="320"/>
              </a:spcBef>
              <a:spcAft>
                <a:spcPts val="0"/>
              </a:spcAft>
              <a:buSzPts val="1600"/>
              <a:buChar char="•"/>
              <a:defRPr sz="1600"/>
            </a:lvl8pPr>
            <a:lvl9pPr marL="4114800" lvl="8" indent="-330200" algn="l">
              <a:spcBef>
                <a:spcPts val="320"/>
              </a:spcBef>
              <a:spcAft>
                <a:spcPts val="0"/>
              </a:spcAft>
              <a:buSzPts val="1600"/>
              <a:buChar char="•"/>
              <a:defRPr sz="1600"/>
            </a:lvl9pPr>
          </a:lstStyle>
          <a:p>
            <a:endParaRPr/>
          </a:p>
        </p:txBody>
      </p:sp>
      <p:sp>
        <p:nvSpPr>
          <p:cNvPr id="56" name="Google Shape;56;p71"/>
          <p:cNvSpPr txBox="1">
            <a:spLocks noGrp="1"/>
          </p:cNvSpPr>
          <p:nvPr>
            <p:ph type="body" idx="3"/>
          </p:nvPr>
        </p:nvSpPr>
        <p:spPr>
          <a:xfrm>
            <a:off x="4419600" y="1535113"/>
            <a:ext cx="3657600" cy="639762"/>
          </a:xfrm>
          <a:prstGeom prst="rect">
            <a:avLst/>
          </a:prstGeom>
          <a:noFill/>
          <a:ln>
            <a:noFill/>
          </a:ln>
        </p:spPr>
        <p:txBody>
          <a:bodyPr spcFirstLastPara="1" wrap="square" lIns="91425" tIns="45700" rIns="91425" bIns="45700" anchor="b" anchorCtr="0">
            <a:noAutofit/>
          </a:bodyPr>
          <a:lstStyle>
            <a:lvl1pPr marL="457200" lvl="0" indent="-228600" algn="ctr">
              <a:spcBef>
                <a:spcPts val="400"/>
              </a:spcBef>
              <a:spcAft>
                <a:spcPts val="0"/>
              </a:spcAft>
              <a:buSzPts val="2000"/>
              <a:buNone/>
              <a:defRPr sz="2000" b="1">
                <a:solidFill>
                  <a:schemeClr val="dk2"/>
                </a:solidFill>
              </a:defRPr>
            </a:lvl1pPr>
            <a:lvl2pPr marL="914400" lvl="1" indent="-228600" algn="l">
              <a:spcBef>
                <a:spcPts val="400"/>
              </a:spcBef>
              <a:spcAft>
                <a:spcPts val="0"/>
              </a:spcAft>
              <a:buSzPts val="2000"/>
              <a:buNone/>
              <a:defRPr sz="2000" b="1"/>
            </a:lvl2pPr>
            <a:lvl3pPr marL="1371600" lvl="2" indent="-228600" algn="l">
              <a:spcBef>
                <a:spcPts val="360"/>
              </a:spcBef>
              <a:spcAft>
                <a:spcPts val="0"/>
              </a:spcAft>
              <a:buSzPts val="1800"/>
              <a:buNone/>
              <a:defRPr sz="1800" b="1"/>
            </a:lvl3pPr>
            <a:lvl4pPr marL="1828800" lvl="3" indent="-228600" algn="l">
              <a:spcBef>
                <a:spcPts val="320"/>
              </a:spcBef>
              <a:spcAft>
                <a:spcPts val="0"/>
              </a:spcAft>
              <a:buSzPts val="1600"/>
              <a:buNone/>
              <a:defRPr sz="1600" b="1"/>
            </a:lvl4pPr>
            <a:lvl5pPr marL="2286000" lvl="4" indent="-228600" algn="l">
              <a:spcBef>
                <a:spcPts val="320"/>
              </a:spcBef>
              <a:spcAft>
                <a:spcPts val="0"/>
              </a:spcAft>
              <a:buSzPts val="1600"/>
              <a:buNone/>
              <a:defRPr sz="1600" b="1"/>
            </a:lvl5pPr>
            <a:lvl6pPr marL="2743200" lvl="5" indent="-228600" algn="l">
              <a:spcBef>
                <a:spcPts val="320"/>
              </a:spcBef>
              <a:spcAft>
                <a:spcPts val="0"/>
              </a:spcAft>
              <a:buSzPts val="1600"/>
              <a:buNone/>
              <a:defRPr sz="1600" b="1"/>
            </a:lvl6pPr>
            <a:lvl7pPr marL="3200400" lvl="6" indent="-228600" algn="l">
              <a:spcBef>
                <a:spcPts val="320"/>
              </a:spcBef>
              <a:spcAft>
                <a:spcPts val="0"/>
              </a:spcAft>
              <a:buSzPts val="1600"/>
              <a:buNone/>
              <a:defRPr sz="1600" b="1"/>
            </a:lvl7pPr>
            <a:lvl8pPr marL="3657600" lvl="7" indent="-228600" algn="l">
              <a:spcBef>
                <a:spcPts val="320"/>
              </a:spcBef>
              <a:spcAft>
                <a:spcPts val="0"/>
              </a:spcAft>
              <a:buSzPts val="1600"/>
              <a:buNone/>
              <a:defRPr sz="1600" b="1"/>
            </a:lvl8pPr>
            <a:lvl9pPr marL="4114800" lvl="8" indent="-228600" algn="l">
              <a:spcBef>
                <a:spcPts val="320"/>
              </a:spcBef>
              <a:spcAft>
                <a:spcPts val="0"/>
              </a:spcAft>
              <a:buSzPts val="1600"/>
              <a:buNone/>
              <a:defRPr sz="1600" b="1"/>
            </a:lvl9pPr>
          </a:lstStyle>
          <a:p>
            <a:endParaRPr/>
          </a:p>
        </p:txBody>
      </p:sp>
      <p:sp>
        <p:nvSpPr>
          <p:cNvPr id="57" name="Google Shape;57;p71"/>
          <p:cNvSpPr txBox="1">
            <a:spLocks noGrp="1"/>
          </p:cNvSpPr>
          <p:nvPr>
            <p:ph type="body" idx="4"/>
          </p:nvPr>
        </p:nvSpPr>
        <p:spPr>
          <a:xfrm>
            <a:off x="4419600" y="2174875"/>
            <a:ext cx="3657600"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SzPts val="2400"/>
              <a:buChar char="•"/>
              <a:defRPr sz="2400"/>
            </a:lvl1pPr>
            <a:lvl2pPr marL="914400" lvl="1" indent="-355600" algn="l">
              <a:spcBef>
                <a:spcPts val="400"/>
              </a:spcBef>
              <a:spcAft>
                <a:spcPts val="0"/>
              </a:spcAft>
              <a:buSzPts val="2000"/>
              <a:buChar char="•"/>
              <a:defRPr sz="2000"/>
            </a:lvl2pPr>
            <a:lvl3pPr marL="1371600" lvl="2" indent="-342900" algn="l">
              <a:spcBef>
                <a:spcPts val="360"/>
              </a:spcBef>
              <a:spcAft>
                <a:spcPts val="0"/>
              </a:spcAft>
              <a:buSzPts val="1800"/>
              <a:buChar char="•"/>
              <a:defRPr sz="1800"/>
            </a:lvl3pPr>
            <a:lvl4pPr marL="1828800" lvl="3" indent="-330200" algn="l">
              <a:spcBef>
                <a:spcPts val="320"/>
              </a:spcBef>
              <a:spcAft>
                <a:spcPts val="0"/>
              </a:spcAft>
              <a:buSzPts val="1600"/>
              <a:buChar char="•"/>
              <a:defRPr sz="1600"/>
            </a:lvl4pPr>
            <a:lvl5pPr marL="2286000" lvl="4" indent="-330200" algn="l">
              <a:spcBef>
                <a:spcPts val="320"/>
              </a:spcBef>
              <a:spcAft>
                <a:spcPts val="0"/>
              </a:spcAft>
              <a:buSzPts val="1600"/>
              <a:buChar char="•"/>
              <a:defRPr sz="1600"/>
            </a:lvl5pPr>
            <a:lvl6pPr marL="2743200" lvl="5" indent="-330200" algn="l">
              <a:spcBef>
                <a:spcPts val="320"/>
              </a:spcBef>
              <a:spcAft>
                <a:spcPts val="0"/>
              </a:spcAft>
              <a:buSzPts val="1600"/>
              <a:buChar char="•"/>
              <a:defRPr sz="1600"/>
            </a:lvl6pPr>
            <a:lvl7pPr marL="3200400" lvl="6" indent="-330200" algn="l">
              <a:spcBef>
                <a:spcPts val="320"/>
              </a:spcBef>
              <a:spcAft>
                <a:spcPts val="0"/>
              </a:spcAft>
              <a:buSzPts val="1600"/>
              <a:buChar char="•"/>
              <a:defRPr sz="1600"/>
            </a:lvl7pPr>
            <a:lvl8pPr marL="3657600" lvl="7" indent="-330200" algn="l">
              <a:spcBef>
                <a:spcPts val="320"/>
              </a:spcBef>
              <a:spcAft>
                <a:spcPts val="0"/>
              </a:spcAft>
              <a:buSzPts val="1600"/>
              <a:buChar char="•"/>
              <a:defRPr sz="1600"/>
            </a:lvl8pPr>
            <a:lvl9pPr marL="4114800" lvl="8" indent="-330200" algn="l">
              <a:spcBef>
                <a:spcPts val="320"/>
              </a:spcBef>
              <a:spcAft>
                <a:spcPts val="0"/>
              </a:spcAft>
              <a:buSzPts val="1600"/>
              <a:buChar char="•"/>
              <a:defRPr sz="1600"/>
            </a:lvl9pPr>
          </a:lstStyle>
          <a:p>
            <a:endParaRPr/>
          </a:p>
        </p:txBody>
      </p:sp>
      <p:sp>
        <p:nvSpPr>
          <p:cNvPr id="58" name="Google Shape;58;p71"/>
          <p:cNvSpPr>
            <a:spLocks noGrp="1"/>
          </p:cNvSpPr>
          <p:nvPr>
            <p:ph type="sldNum" idx="12"/>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1pPr>
            <a:lvl2pPr marL="0" marR="0" lvl="1"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2pPr>
            <a:lvl3pPr marL="0" marR="0" lvl="2"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3pPr>
            <a:lvl4pPr marL="0" marR="0" lvl="3"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4pPr>
            <a:lvl5pPr marL="0" marR="0" lvl="4"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5pPr>
            <a:lvl6pPr marL="0" marR="0" lvl="5"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6pPr>
            <a:lvl7pPr marL="0" marR="0" lvl="6"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7pPr>
            <a:lvl8pPr marL="0" marR="0" lvl="7"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8pPr>
            <a:lvl9pPr marL="0" marR="0" lvl="8"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‹Nº›</a:t>
            </a:fld>
            <a:endParaRPr dirty="0"/>
          </a:p>
        </p:txBody>
      </p:sp>
      <p:sp>
        <p:nvSpPr>
          <p:cNvPr id="59" name="Google Shape;59;p71"/>
          <p:cNvSpPr txBox="1">
            <a:spLocks noGrp="1"/>
          </p:cNvSpPr>
          <p:nvPr>
            <p:ph type="ftr" idx="11"/>
          </p:nvPr>
        </p:nvSpPr>
        <p:spPr>
          <a:xfrm rot="-5400000">
            <a:off x="7587456" y="4048918"/>
            <a:ext cx="236696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60" name="Google Shape;60;p71"/>
          <p:cNvSpPr txBox="1">
            <a:spLocks noGrp="1"/>
          </p:cNvSpPr>
          <p:nvPr>
            <p:ph type="dt" idx="10"/>
          </p:nvPr>
        </p:nvSpPr>
        <p:spPr>
          <a:xfrm rot="-5400000">
            <a:off x="7551737" y="1646237"/>
            <a:ext cx="2438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chemeClr val="l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1"/>
        <p:cNvGrpSpPr/>
        <p:nvPr/>
      </p:nvGrpSpPr>
      <p:grpSpPr>
        <a:xfrm>
          <a:off x="0" y="0"/>
          <a:ext cx="0" cy="0"/>
          <a:chOff x="0" y="0"/>
          <a:chExt cx="0" cy="0"/>
        </a:xfrm>
      </p:grpSpPr>
      <p:sp>
        <p:nvSpPr>
          <p:cNvPr id="62" name="Google Shape;62;p72"/>
          <p:cNvSpPr txBox="1">
            <a:spLocks noGrp="1"/>
          </p:cNvSpPr>
          <p:nvPr>
            <p:ph type="title"/>
          </p:nvPr>
        </p:nvSpPr>
        <p:spPr>
          <a:xfrm>
            <a:off x="457200" y="274637"/>
            <a:ext cx="76200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72"/>
          <p:cNvSpPr txBox="1">
            <a:spLocks noGrp="1"/>
          </p:cNvSpPr>
          <p:nvPr>
            <p:ph type="body" idx="1"/>
          </p:nvPr>
        </p:nvSpPr>
        <p:spPr>
          <a:xfrm>
            <a:off x="457200" y="1536192"/>
            <a:ext cx="3657600" cy="4590288"/>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SzPts val="2800"/>
              <a:buChar char="•"/>
              <a:defRPr sz="2800"/>
            </a:lvl1pPr>
            <a:lvl2pPr marL="914400" lvl="1" indent="-381000" algn="l">
              <a:spcBef>
                <a:spcPts val="480"/>
              </a:spcBef>
              <a:spcAft>
                <a:spcPts val="0"/>
              </a:spcAft>
              <a:buSzPts val="2400"/>
              <a:buChar char="•"/>
              <a:defRPr sz="2400"/>
            </a:lvl2pPr>
            <a:lvl3pPr marL="1371600" lvl="2" indent="-355600" algn="l">
              <a:spcBef>
                <a:spcPts val="400"/>
              </a:spcBef>
              <a:spcAft>
                <a:spcPts val="0"/>
              </a:spcAft>
              <a:buSzPts val="2000"/>
              <a:buChar char="•"/>
              <a:defRPr sz="2000"/>
            </a:lvl3pPr>
            <a:lvl4pPr marL="1828800" lvl="3" indent="-342900" algn="l">
              <a:spcBef>
                <a:spcPts val="360"/>
              </a:spcBef>
              <a:spcAft>
                <a:spcPts val="0"/>
              </a:spcAft>
              <a:buSzPts val="1800"/>
              <a:buChar char="•"/>
              <a:defRPr sz="1800"/>
            </a:lvl4pPr>
            <a:lvl5pPr marL="2286000" lvl="4" indent="-342900" algn="l">
              <a:spcBef>
                <a:spcPts val="360"/>
              </a:spcBef>
              <a:spcAft>
                <a:spcPts val="0"/>
              </a:spcAft>
              <a:buSzPts val="1800"/>
              <a:buChar char="•"/>
              <a:defRPr sz="1800"/>
            </a:lvl5pPr>
            <a:lvl6pPr marL="2743200" lvl="5" indent="-342900" algn="l">
              <a:spcBef>
                <a:spcPts val="360"/>
              </a:spcBef>
              <a:spcAft>
                <a:spcPts val="0"/>
              </a:spcAft>
              <a:buSzPts val="1800"/>
              <a:buChar char="•"/>
              <a:defRPr sz="1800"/>
            </a:lvl6pPr>
            <a:lvl7pPr marL="3200400" lvl="6" indent="-342900" algn="l">
              <a:spcBef>
                <a:spcPts val="360"/>
              </a:spcBef>
              <a:spcAft>
                <a:spcPts val="0"/>
              </a:spcAft>
              <a:buSzPts val="1800"/>
              <a:buChar char="•"/>
              <a:defRPr sz="1800"/>
            </a:lvl7pPr>
            <a:lvl8pPr marL="3657600" lvl="7" indent="-342900" algn="l">
              <a:spcBef>
                <a:spcPts val="360"/>
              </a:spcBef>
              <a:spcAft>
                <a:spcPts val="0"/>
              </a:spcAft>
              <a:buSzPts val="1800"/>
              <a:buChar char="•"/>
              <a:defRPr sz="1800"/>
            </a:lvl8pPr>
            <a:lvl9pPr marL="4114800" lvl="8" indent="-342900" algn="l">
              <a:spcBef>
                <a:spcPts val="360"/>
              </a:spcBef>
              <a:spcAft>
                <a:spcPts val="0"/>
              </a:spcAft>
              <a:buSzPts val="1800"/>
              <a:buChar char="•"/>
              <a:defRPr sz="1800"/>
            </a:lvl9pPr>
          </a:lstStyle>
          <a:p>
            <a:endParaRPr/>
          </a:p>
        </p:txBody>
      </p:sp>
      <p:sp>
        <p:nvSpPr>
          <p:cNvPr id="64" name="Google Shape;64;p72"/>
          <p:cNvSpPr txBox="1">
            <a:spLocks noGrp="1"/>
          </p:cNvSpPr>
          <p:nvPr>
            <p:ph type="body" idx="2"/>
          </p:nvPr>
        </p:nvSpPr>
        <p:spPr>
          <a:xfrm>
            <a:off x="4419600" y="1536192"/>
            <a:ext cx="3657600" cy="4590288"/>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SzPts val="2800"/>
              <a:buChar char="•"/>
              <a:defRPr sz="2800"/>
            </a:lvl1pPr>
            <a:lvl2pPr marL="914400" lvl="1" indent="-381000" algn="l">
              <a:spcBef>
                <a:spcPts val="480"/>
              </a:spcBef>
              <a:spcAft>
                <a:spcPts val="0"/>
              </a:spcAft>
              <a:buSzPts val="2400"/>
              <a:buChar char="•"/>
              <a:defRPr sz="2400"/>
            </a:lvl2pPr>
            <a:lvl3pPr marL="1371600" lvl="2" indent="-355600" algn="l">
              <a:spcBef>
                <a:spcPts val="400"/>
              </a:spcBef>
              <a:spcAft>
                <a:spcPts val="0"/>
              </a:spcAft>
              <a:buSzPts val="2000"/>
              <a:buChar char="•"/>
              <a:defRPr sz="2000"/>
            </a:lvl3pPr>
            <a:lvl4pPr marL="1828800" lvl="3" indent="-342900" algn="l">
              <a:spcBef>
                <a:spcPts val="360"/>
              </a:spcBef>
              <a:spcAft>
                <a:spcPts val="0"/>
              </a:spcAft>
              <a:buSzPts val="1800"/>
              <a:buChar char="•"/>
              <a:defRPr sz="1800"/>
            </a:lvl4pPr>
            <a:lvl5pPr marL="2286000" lvl="4" indent="-342900" algn="l">
              <a:spcBef>
                <a:spcPts val="360"/>
              </a:spcBef>
              <a:spcAft>
                <a:spcPts val="0"/>
              </a:spcAft>
              <a:buSzPts val="1800"/>
              <a:buChar char="•"/>
              <a:defRPr sz="1800"/>
            </a:lvl5pPr>
            <a:lvl6pPr marL="2743200" lvl="5" indent="-342900" algn="l">
              <a:spcBef>
                <a:spcPts val="360"/>
              </a:spcBef>
              <a:spcAft>
                <a:spcPts val="0"/>
              </a:spcAft>
              <a:buSzPts val="1800"/>
              <a:buChar char="•"/>
              <a:defRPr sz="1800"/>
            </a:lvl6pPr>
            <a:lvl7pPr marL="3200400" lvl="6" indent="-342900" algn="l">
              <a:spcBef>
                <a:spcPts val="360"/>
              </a:spcBef>
              <a:spcAft>
                <a:spcPts val="0"/>
              </a:spcAft>
              <a:buSzPts val="1800"/>
              <a:buChar char="•"/>
              <a:defRPr sz="1800"/>
            </a:lvl7pPr>
            <a:lvl8pPr marL="3657600" lvl="7" indent="-342900" algn="l">
              <a:spcBef>
                <a:spcPts val="360"/>
              </a:spcBef>
              <a:spcAft>
                <a:spcPts val="0"/>
              </a:spcAft>
              <a:buSzPts val="1800"/>
              <a:buChar char="•"/>
              <a:defRPr sz="1800"/>
            </a:lvl8pPr>
            <a:lvl9pPr marL="4114800" lvl="8" indent="-342900" algn="l">
              <a:spcBef>
                <a:spcPts val="360"/>
              </a:spcBef>
              <a:spcAft>
                <a:spcPts val="0"/>
              </a:spcAft>
              <a:buSzPts val="1800"/>
              <a:buChar char="•"/>
              <a:defRPr sz="1800"/>
            </a:lvl9pPr>
          </a:lstStyle>
          <a:p>
            <a:endParaRPr/>
          </a:p>
        </p:txBody>
      </p:sp>
      <p:sp>
        <p:nvSpPr>
          <p:cNvPr id="65" name="Google Shape;65;p72"/>
          <p:cNvSpPr>
            <a:spLocks noGrp="1"/>
          </p:cNvSpPr>
          <p:nvPr>
            <p:ph type="sldNum" idx="12"/>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1pPr>
            <a:lvl2pPr marL="0" marR="0" lvl="1"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2pPr>
            <a:lvl3pPr marL="0" marR="0" lvl="2"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3pPr>
            <a:lvl4pPr marL="0" marR="0" lvl="3"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4pPr>
            <a:lvl5pPr marL="0" marR="0" lvl="4"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5pPr>
            <a:lvl6pPr marL="0" marR="0" lvl="5"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6pPr>
            <a:lvl7pPr marL="0" marR="0" lvl="6"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7pPr>
            <a:lvl8pPr marL="0" marR="0" lvl="7"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8pPr>
            <a:lvl9pPr marL="0" marR="0" lvl="8"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‹Nº›</a:t>
            </a:fld>
            <a:endParaRPr dirty="0"/>
          </a:p>
        </p:txBody>
      </p:sp>
      <p:sp>
        <p:nvSpPr>
          <p:cNvPr id="66" name="Google Shape;66;p72"/>
          <p:cNvSpPr txBox="1">
            <a:spLocks noGrp="1"/>
          </p:cNvSpPr>
          <p:nvPr>
            <p:ph type="ftr" idx="11"/>
          </p:nvPr>
        </p:nvSpPr>
        <p:spPr>
          <a:xfrm rot="-5400000">
            <a:off x="7587456" y="4048918"/>
            <a:ext cx="236696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67" name="Google Shape;67;p72"/>
          <p:cNvSpPr txBox="1">
            <a:spLocks noGrp="1"/>
          </p:cNvSpPr>
          <p:nvPr>
            <p:ph type="dt" idx="10"/>
          </p:nvPr>
        </p:nvSpPr>
        <p:spPr>
          <a:xfrm rot="-5400000">
            <a:off x="7551737" y="1646237"/>
            <a:ext cx="2438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chemeClr val="l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8"/>
        <p:cNvGrpSpPr/>
        <p:nvPr/>
      </p:nvGrpSpPr>
      <p:grpSpPr>
        <a:xfrm>
          <a:off x="0" y="0"/>
          <a:ext cx="0" cy="0"/>
          <a:chOff x="0" y="0"/>
          <a:chExt cx="0" cy="0"/>
        </a:xfrm>
      </p:grpSpPr>
      <p:sp>
        <p:nvSpPr>
          <p:cNvPr id="69" name="Google Shape;69;p73"/>
          <p:cNvSpPr txBox="1">
            <a:spLocks noGrp="1"/>
          </p:cNvSpPr>
          <p:nvPr>
            <p:ph type="title"/>
          </p:nvPr>
        </p:nvSpPr>
        <p:spPr>
          <a:xfrm>
            <a:off x="722313" y="5486400"/>
            <a:ext cx="7659687" cy="11684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36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73"/>
          <p:cNvSpPr txBox="1">
            <a:spLocks noGrp="1"/>
          </p:cNvSpPr>
          <p:nvPr>
            <p:ph type="body" idx="1"/>
          </p:nvPr>
        </p:nvSpPr>
        <p:spPr>
          <a:xfrm>
            <a:off x="722313" y="3852863"/>
            <a:ext cx="6135687" cy="1633538"/>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SzPts val="2000"/>
              <a:buNone/>
              <a:defRPr sz="2000">
                <a:solidFill>
                  <a:srgbClr val="8C8B8A"/>
                </a:solidFill>
              </a:defRPr>
            </a:lvl1pPr>
            <a:lvl2pPr marL="914400" lvl="1" indent="-228600" algn="l">
              <a:spcBef>
                <a:spcPts val="360"/>
              </a:spcBef>
              <a:spcAft>
                <a:spcPts val="0"/>
              </a:spcAft>
              <a:buSzPts val="1800"/>
              <a:buNone/>
              <a:defRPr sz="1800">
                <a:solidFill>
                  <a:srgbClr val="8C8B8A"/>
                </a:solidFill>
              </a:defRPr>
            </a:lvl2pPr>
            <a:lvl3pPr marL="1371600" lvl="2" indent="-228600" algn="l">
              <a:spcBef>
                <a:spcPts val="320"/>
              </a:spcBef>
              <a:spcAft>
                <a:spcPts val="0"/>
              </a:spcAft>
              <a:buSzPts val="1600"/>
              <a:buNone/>
              <a:defRPr sz="1600">
                <a:solidFill>
                  <a:srgbClr val="8C8B8A"/>
                </a:solidFill>
              </a:defRPr>
            </a:lvl3pPr>
            <a:lvl4pPr marL="1828800" lvl="3" indent="-228600" algn="l">
              <a:spcBef>
                <a:spcPts val="280"/>
              </a:spcBef>
              <a:spcAft>
                <a:spcPts val="0"/>
              </a:spcAft>
              <a:buSzPts val="1400"/>
              <a:buNone/>
              <a:defRPr sz="1400">
                <a:solidFill>
                  <a:srgbClr val="8C8B8A"/>
                </a:solidFill>
              </a:defRPr>
            </a:lvl4pPr>
            <a:lvl5pPr marL="2286000" lvl="4" indent="-228600" algn="l">
              <a:spcBef>
                <a:spcPts val="280"/>
              </a:spcBef>
              <a:spcAft>
                <a:spcPts val="0"/>
              </a:spcAft>
              <a:buSzPts val="1400"/>
              <a:buNone/>
              <a:defRPr sz="1400">
                <a:solidFill>
                  <a:srgbClr val="8C8B8A"/>
                </a:solidFill>
              </a:defRPr>
            </a:lvl5pPr>
            <a:lvl6pPr marL="2743200" lvl="5" indent="-228600" algn="l">
              <a:spcBef>
                <a:spcPts val="280"/>
              </a:spcBef>
              <a:spcAft>
                <a:spcPts val="0"/>
              </a:spcAft>
              <a:buSzPts val="1400"/>
              <a:buNone/>
              <a:defRPr sz="1400">
                <a:solidFill>
                  <a:srgbClr val="8C8B8A"/>
                </a:solidFill>
              </a:defRPr>
            </a:lvl6pPr>
            <a:lvl7pPr marL="3200400" lvl="6" indent="-228600" algn="l">
              <a:spcBef>
                <a:spcPts val="280"/>
              </a:spcBef>
              <a:spcAft>
                <a:spcPts val="0"/>
              </a:spcAft>
              <a:buSzPts val="1400"/>
              <a:buNone/>
              <a:defRPr sz="1400">
                <a:solidFill>
                  <a:srgbClr val="8C8B8A"/>
                </a:solidFill>
              </a:defRPr>
            </a:lvl7pPr>
            <a:lvl8pPr marL="3657600" lvl="7" indent="-228600" algn="l">
              <a:spcBef>
                <a:spcPts val="280"/>
              </a:spcBef>
              <a:spcAft>
                <a:spcPts val="0"/>
              </a:spcAft>
              <a:buSzPts val="1400"/>
              <a:buNone/>
              <a:defRPr sz="1400">
                <a:solidFill>
                  <a:srgbClr val="8C8B8A"/>
                </a:solidFill>
              </a:defRPr>
            </a:lvl8pPr>
            <a:lvl9pPr marL="4114800" lvl="8" indent="-228600" algn="l">
              <a:spcBef>
                <a:spcPts val="280"/>
              </a:spcBef>
              <a:spcAft>
                <a:spcPts val="0"/>
              </a:spcAft>
              <a:buSzPts val="1400"/>
              <a:buNone/>
              <a:defRPr sz="1400">
                <a:solidFill>
                  <a:srgbClr val="8C8B8A"/>
                </a:solidFill>
              </a:defRPr>
            </a:lvl9pPr>
          </a:lstStyle>
          <a:p>
            <a:endParaRPr/>
          </a:p>
        </p:txBody>
      </p:sp>
      <p:sp>
        <p:nvSpPr>
          <p:cNvPr id="71" name="Google Shape;71;p73"/>
          <p:cNvSpPr>
            <a:spLocks noGrp="1"/>
          </p:cNvSpPr>
          <p:nvPr>
            <p:ph type="sldNum" idx="12"/>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1pPr>
            <a:lvl2pPr marL="0" marR="0" lvl="1"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2pPr>
            <a:lvl3pPr marL="0" marR="0" lvl="2"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3pPr>
            <a:lvl4pPr marL="0" marR="0" lvl="3"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4pPr>
            <a:lvl5pPr marL="0" marR="0" lvl="4"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5pPr>
            <a:lvl6pPr marL="0" marR="0" lvl="5"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6pPr>
            <a:lvl7pPr marL="0" marR="0" lvl="6"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7pPr>
            <a:lvl8pPr marL="0" marR="0" lvl="7"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8pPr>
            <a:lvl9pPr marL="0" marR="0" lvl="8"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‹Nº›</a:t>
            </a:fld>
            <a:endParaRPr dirty="0"/>
          </a:p>
        </p:txBody>
      </p:sp>
      <p:sp>
        <p:nvSpPr>
          <p:cNvPr id="72" name="Google Shape;72;p73"/>
          <p:cNvSpPr txBox="1">
            <a:spLocks noGrp="1"/>
          </p:cNvSpPr>
          <p:nvPr>
            <p:ph type="ftr" idx="11"/>
          </p:nvPr>
        </p:nvSpPr>
        <p:spPr>
          <a:xfrm rot="-5400000">
            <a:off x="7587456" y="4048918"/>
            <a:ext cx="236696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73" name="Google Shape;73;p73"/>
          <p:cNvSpPr txBox="1">
            <a:spLocks noGrp="1"/>
          </p:cNvSpPr>
          <p:nvPr>
            <p:ph type="dt" idx="10"/>
          </p:nvPr>
        </p:nvSpPr>
        <p:spPr>
          <a:xfrm rot="-5400000">
            <a:off x="7551737" y="1646237"/>
            <a:ext cx="2438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chemeClr val="l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4"/>
        <p:cNvGrpSpPr/>
        <p:nvPr/>
      </p:nvGrpSpPr>
      <p:grpSpPr>
        <a:xfrm>
          <a:off x="0" y="0"/>
          <a:ext cx="0" cy="0"/>
          <a:chOff x="0" y="0"/>
          <a:chExt cx="0" cy="0"/>
        </a:xfrm>
      </p:grpSpPr>
      <p:sp>
        <p:nvSpPr>
          <p:cNvPr id="75" name="Google Shape;75;p74"/>
          <p:cNvSpPr txBox="1">
            <a:spLocks noGrp="1"/>
          </p:cNvSpPr>
          <p:nvPr>
            <p:ph type="title"/>
          </p:nvPr>
        </p:nvSpPr>
        <p:spPr>
          <a:xfrm>
            <a:off x="457200" y="274637"/>
            <a:ext cx="76200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74"/>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77" name="Google Shape;77;p74"/>
          <p:cNvSpPr>
            <a:spLocks noGrp="1"/>
          </p:cNvSpPr>
          <p:nvPr>
            <p:ph type="sldNum" idx="12"/>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1pPr>
            <a:lvl2pPr marL="0" marR="0" lvl="1"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2pPr>
            <a:lvl3pPr marL="0" marR="0" lvl="2"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3pPr>
            <a:lvl4pPr marL="0" marR="0" lvl="3"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4pPr>
            <a:lvl5pPr marL="0" marR="0" lvl="4"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5pPr>
            <a:lvl6pPr marL="0" marR="0" lvl="5"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6pPr>
            <a:lvl7pPr marL="0" marR="0" lvl="6"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7pPr>
            <a:lvl8pPr marL="0" marR="0" lvl="7"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8pPr>
            <a:lvl9pPr marL="0" marR="0" lvl="8"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‹Nº›</a:t>
            </a:fld>
            <a:endParaRPr dirty="0"/>
          </a:p>
        </p:txBody>
      </p:sp>
      <p:sp>
        <p:nvSpPr>
          <p:cNvPr id="78" name="Google Shape;78;p74"/>
          <p:cNvSpPr txBox="1">
            <a:spLocks noGrp="1"/>
          </p:cNvSpPr>
          <p:nvPr>
            <p:ph type="ftr" idx="11"/>
          </p:nvPr>
        </p:nvSpPr>
        <p:spPr>
          <a:xfrm rot="-5400000">
            <a:off x="7587456" y="4048918"/>
            <a:ext cx="236696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79" name="Google Shape;79;p74"/>
          <p:cNvSpPr txBox="1">
            <a:spLocks noGrp="1"/>
          </p:cNvSpPr>
          <p:nvPr>
            <p:ph type="dt" idx="10"/>
          </p:nvPr>
        </p:nvSpPr>
        <p:spPr>
          <a:xfrm rot="-5400000">
            <a:off x="7551737" y="1646237"/>
            <a:ext cx="2438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chemeClr val="l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0"/>
        <p:cNvGrpSpPr/>
        <p:nvPr/>
      </p:nvGrpSpPr>
      <p:grpSpPr>
        <a:xfrm>
          <a:off x="0" y="0"/>
          <a:ext cx="0" cy="0"/>
          <a:chOff x="0" y="0"/>
          <a:chExt cx="0" cy="0"/>
        </a:xfrm>
      </p:grpSpPr>
      <p:sp>
        <p:nvSpPr>
          <p:cNvPr id="81" name="Google Shape;81;p75"/>
          <p:cNvSpPr txBox="1">
            <a:spLocks noGrp="1"/>
          </p:cNvSpPr>
          <p:nvPr>
            <p:ph type="ctrTitle"/>
          </p:nvPr>
        </p:nvSpPr>
        <p:spPr>
          <a:xfrm>
            <a:off x="685800" y="1905000"/>
            <a:ext cx="7543800" cy="259397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6600">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75"/>
          <p:cNvSpPr txBox="1">
            <a:spLocks noGrp="1"/>
          </p:cNvSpPr>
          <p:nvPr>
            <p:ph type="subTitle" idx="1"/>
          </p:nvPr>
        </p:nvSpPr>
        <p:spPr>
          <a:xfrm>
            <a:off x="685800" y="4572000"/>
            <a:ext cx="6461760" cy="1066800"/>
          </a:xfrm>
          <a:prstGeom prst="rect">
            <a:avLst/>
          </a:prstGeom>
          <a:noFill/>
          <a:ln>
            <a:noFill/>
          </a:ln>
        </p:spPr>
        <p:txBody>
          <a:bodyPr spcFirstLastPara="1" wrap="square" lIns="91425" tIns="45700" rIns="91425" bIns="45700" anchor="t" anchorCtr="0">
            <a:normAutofit/>
          </a:bodyPr>
          <a:lstStyle>
            <a:lvl1pPr lvl="0" algn="l">
              <a:spcBef>
                <a:spcPts val="400"/>
              </a:spcBef>
              <a:spcAft>
                <a:spcPts val="0"/>
              </a:spcAft>
              <a:buSzPts val="2000"/>
              <a:buNone/>
              <a:defRPr sz="2000">
                <a:solidFill>
                  <a:srgbClr val="8C8B8A"/>
                </a:solidFill>
              </a:defRPr>
            </a:lvl1pPr>
            <a:lvl2pPr lvl="1" algn="ctr">
              <a:spcBef>
                <a:spcPts val="400"/>
              </a:spcBef>
              <a:spcAft>
                <a:spcPts val="0"/>
              </a:spcAft>
              <a:buSzPts val="2000"/>
              <a:buNone/>
              <a:defRPr>
                <a:solidFill>
                  <a:srgbClr val="8C8B8A"/>
                </a:solidFill>
              </a:defRPr>
            </a:lvl2pPr>
            <a:lvl3pPr lvl="2" algn="ctr">
              <a:spcBef>
                <a:spcPts val="360"/>
              </a:spcBef>
              <a:spcAft>
                <a:spcPts val="0"/>
              </a:spcAft>
              <a:buSzPts val="1800"/>
              <a:buNone/>
              <a:defRPr>
                <a:solidFill>
                  <a:srgbClr val="8C8B8A"/>
                </a:solidFill>
              </a:defRPr>
            </a:lvl3pPr>
            <a:lvl4pPr lvl="3" algn="ctr">
              <a:spcBef>
                <a:spcPts val="320"/>
              </a:spcBef>
              <a:spcAft>
                <a:spcPts val="0"/>
              </a:spcAft>
              <a:buSzPts val="1600"/>
              <a:buNone/>
              <a:defRPr>
                <a:solidFill>
                  <a:srgbClr val="8C8B8A"/>
                </a:solidFill>
              </a:defRPr>
            </a:lvl4pPr>
            <a:lvl5pPr lvl="4" algn="ctr">
              <a:spcBef>
                <a:spcPts val="280"/>
              </a:spcBef>
              <a:spcAft>
                <a:spcPts val="0"/>
              </a:spcAft>
              <a:buSzPts val="1400"/>
              <a:buNone/>
              <a:defRPr>
                <a:solidFill>
                  <a:srgbClr val="8C8B8A"/>
                </a:solidFill>
              </a:defRPr>
            </a:lvl5pPr>
            <a:lvl6pPr lvl="5" algn="ctr">
              <a:spcBef>
                <a:spcPts val="280"/>
              </a:spcBef>
              <a:spcAft>
                <a:spcPts val="0"/>
              </a:spcAft>
              <a:buSzPts val="1400"/>
              <a:buNone/>
              <a:defRPr>
                <a:solidFill>
                  <a:srgbClr val="8C8B8A"/>
                </a:solidFill>
              </a:defRPr>
            </a:lvl6pPr>
            <a:lvl7pPr lvl="6" algn="ctr">
              <a:spcBef>
                <a:spcPts val="280"/>
              </a:spcBef>
              <a:spcAft>
                <a:spcPts val="0"/>
              </a:spcAft>
              <a:buSzPts val="1400"/>
              <a:buNone/>
              <a:defRPr>
                <a:solidFill>
                  <a:srgbClr val="8C8B8A"/>
                </a:solidFill>
              </a:defRPr>
            </a:lvl7pPr>
            <a:lvl8pPr lvl="7" algn="ctr">
              <a:spcBef>
                <a:spcPts val="280"/>
              </a:spcBef>
              <a:spcAft>
                <a:spcPts val="0"/>
              </a:spcAft>
              <a:buSzPts val="1400"/>
              <a:buNone/>
              <a:defRPr>
                <a:solidFill>
                  <a:srgbClr val="8C8B8A"/>
                </a:solidFill>
              </a:defRPr>
            </a:lvl8pPr>
            <a:lvl9pPr lvl="8" algn="ctr">
              <a:spcBef>
                <a:spcPts val="280"/>
              </a:spcBef>
              <a:spcAft>
                <a:spcPts val="0"/>
              </a:spcAft>
              <a:buSzPts val="1400"/>
              <a:buNone/>
              <a:defRPr>
                <a:solidFill>
                  <a:srgbClr val="8C8B8A"/>
                </a:solidFill>
              </a:defRPr>
            </a:lvl9pPr>
          </a:lstStyle>
          <a:p>
            <a:endParaRPr/>
          </a:p>
        </p:txBody>
      </p:sp>
      <p:sp>
        <p:nvSpPr>
          <p:cNvPr id="83" name="Google Shape;83;p75"/>
          <p:cNvSpPr>
            <a:spLocks noGrp="1"/>
          </p:cNvSpPr>
          <p:nvPr>
            <p:ph type="sldNum" idx="12"/>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1pPr>
            <a:lvl2pPr marL="0" marR="0" lvl="1"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2pPr>
            <a:lvl3pPr marL="0" marR="0" lvl="2"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3pPr>
            <a:lvl4pPr marL="0" marR="0" lvl="3"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4pPr>
            <a:lvl5pPr marL="0" marR="0" lvl="4"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5pPr>
            <a:lvl6pPr marL="0" marR="0" lvl="5"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6pPr>
            <a:lvl7pPr marL="0" marR="0" lvl="6"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7pPr>
            <a:lvl8pPr marL="0" marR="0" lvl="7"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8pPr>
            <a:lvl9pPr marL="0" marR="0" lvl="8" indent="0" algn="ctr">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‹Nº›</a:t>
            </a:fld>
            <a:endParaRPr dirty="0"/>
          </a:p>
        </p:txBody>
      </p:sp>
      <p:sp>
        <p:nvSpPr>
          <p:cNvPr id="84" name="Google Shape;84;p75"/>
          <p:cNvSpPr txBox="1">
            <a:spLocks noGrp="1"/>
          </p:cNvSpPr>
          <p:nvPr>
            <p:ph type="ftr" idx="11"/>
          </p:nvPr>
        </p:nvSpPr>
        <p:spPr>
          <a:xfrm rot="-5400000">
            <a:off x="7587456" y="4048918"/>
            <a:ext cx="236696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85" name="Google Shape;85;p75"/>
          <p:cNvSpPr txBox="1">
            <a:spLocks noGrp="1"/>
          </p:cNvSpPr>
          <p:nvPr>
            <p:ph type="dt" idx="10"/>
          </p:nvPr>
        </p:nvSpPr>
        <p:spPr>
          <a:xfrm rot="-5400000">
            <a:off x="7551737" y="1646237"/>
            <a:ext cx="2438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chemeClr val="l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Slide Number Placeholder 5"/>
          <p:cNvSpPr>
            <a:spLocks noGrp="1"/>
          </p:cNvSpPr>
          <p:nvPr>
            <p:ph type="sldNum" sz="quarter" idx="10"/>
          </p:nvPr>
        </p:nvSpPr>
        <p:spPr>
          <a:ln/>
        </p:spPr>
        <p:txBody>
          <a:bodyPr/>
          <a:lstStyle>
            <a:lvl1pPr>
              <a:defRPr/>
            </a:lvl1pPr>
          </a:lstStyle>
          <a:p>
            <a:fld id="{AD288306-81CF-48A6-BD0A-67EF057CA2EC}" type="slidenum">
              <a:rPr lang="es-ES" altLang="es-ES"/>
              <a:pPr/>
              <a:t>‹Nº›</a:t>
            </a:fld>
            <a:endParaRPr lang="es-ES" altLang="es-ES"/>
          </a:p>
        </p:txBody>
      </p:sp>
      <p:sp>
        <p:nvSpPr>
          <p:cNvPr id="5" name="Footer Placeholder 4"/>
          <p:cNvSpPr>
            <a:spLocks noGrp="1"/>
          </p:cNvSpPr>
          <p:nvPr>
            <p:ph type="ftr" sz="quarter" idx="11"/>
          </p:nvPr>
        </p:nvSpPr>
        <p:spPr/>
        <p:txBody>
          <a:bodyPr/>
          <a:lstStyle>
            <a:lvl1pPr>
              <a:defRPr/>
            </a:lvl1pPr>
          </a:lstStyle>
          <a:p>
            <a:pPr>
              <a:defRPr/>
            </a:pPr>
            <a:endParaRPr lang="es-ES">
              <a:solidFill>
                <a:srgbClr val="DFDCB7"/>
              </a:solidFill>
            </a:endParaRPr>
          </a:p>
        </p:txBody>
      </p:sp>
      <p:sp>
        <p:nvSpPr>
          <p:cNvPr id="6" name="Date Placeholder 3"/>
          <p:cNvSpPr>
            <a:spLocks noGrp="1"/>
          </p:cNvSpPr>
          <p:nvPr>
            <p:ph type="dt" sz="half" idx="12"/>
          </p:nvPr>
        </p:nvSpPr>
        <p:spPr/>
        <p:txBody>
          <a:bodyPr/>
          <a:lstStyle>
            <a:lvl1pPr>
              <a:defRPr/>
            </a:lvl1pPr>
          </a:lstStyle>
          <a:p>
            <a:pPr>
              <a:defRPr/>
            </a:pPr>
            <a:fld id="{FB0BB66B-9E61-4EF9-8DD1-F19CDD8A61B5}" type="datetime1">
              <a:rPr lang="es-ES">
                <a:solidFill>
                  <a:srgbClr val="DFDCB7"/>
                </a:solidFill>
              </a:rPr>
              <a:pPr>
                <a:defRPr/>
              </a:pPr>
              <a:t>07/02/2020</a:t>
            </a:fld>
            <a:endParaRPr lang="es-ES" dirty="0">
              <a:solidFill>
                <a:srgbClr val="DFDCB7"/>
              </a:solidFill>
            </a:endParaRPr>
          </a:p>
        </p:txBody>
      </p:sp>
    </p:spTree>
    <p:extLst>
      <p:ext uri="{BB962C8B-B14F-4D97-AF65-F5344CB8AC3E}">
        <p14:creationId xmlns:p14="http://schemas.microsoft.com/office/powerpoint/2010/main" val="31233292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ln/>
        </p:spPr>
        <p:txBody>
          <a:bodyPr/>
          <a:lstStyle>
            <a:lvl1pPr>
              <a:defRPr/>
            </a:lvl1pPr>
          </a:lstStyle>
          <a:p>
            <a:fld id="{48942AB3-71AA-4533-AC1E-36349B7F8FF8}" type="slidenum">
              <a:rPr lang="es-ES" altLang="es-ES"/>
              <a:pPr/>
              <a:t>‹Nº›</a:t>
            </a:fld>
            <a:endParaRPr lang="es-ES" altLang="es-ES"/>
          </a:p>
        </p:txBody>
      </p:sp>
      <p:sp>
        <p:nvSpPr>
          <p:cNvPr id="5" name="Footer Placeholder 4"/>
          <p:cNvSpPr>
            <a:spLocks noGrp="1"/>
          </p:cNvSpPr>
          <p:nvPr>
            <p:ph type="ftr" sz="quarter" idx="11"/>
          </p:nvPr>
        </p:nvSpPr>
        <p:spPr/>
        <p:txBody>
          <a:bodyPr/>
          <a:lstStyle>
            <a:lvl1pPr>
              <a:defRPr/>
            </a:lvl1pPr>
          </a:lstStyle>
          <a:p>
            <a:pPr>
              <a:defRPr/>
            </a:pPr>
            <a:endParaRPr lang="es-ES">
              <a:solidFill>
                <a:srgbClr val="DFDCB7"/>
              </a:solidFill>
            </a:endParaRPr>
          </a:p>
        </p:txBody>
      </p:sp>
      <p:sp>
        <p:nvSpPr>
          <p:cNvPr id="6" name="Date Placeholder 3"/>
          <p:cNvSpPr>
            <a:spLocks noGrp="1"/>
          </p:cNvSpPr>
          <p:nvPr>
            <p:ph type="dt" sz="half" idx="12"/>
          </p:nvPr>
        </p:nvSpPr>
        <p:spPr/>
        <p:txBody>
          <a:bodyPr/>
          <a:lstStyle>
            <a:lvl1pPr>
              <a:defRPr/>
            </a:lvl1pPr>
          </a:lstStyle>
          <a:p>
            <a:pPr>
              <a:defRPr/>
            </a:pPr>
            <a:fld id="{2EA36781-494B-432C-B3C5-91F06C23499B}" type="datetime1">
              <a:rPr lang="es-ES">
                <a:solidFill>
                  <a:srgbClr val="DFDCB7"/>
                </a:solidFill>
              </a:rPr>
              <a:pPr>
                <a:defRPr/>
              </a:pPr>
              <a:t>07/02/2020</a:t>
            </a:fld>
            <a:endParaRPr lang="es-ES" dirty="0">
              <a:solidFill>
                <a:srgbClr val="DFDCB7"/>
              </a:solidFill>
            </a:endParaRPr>
          </a:p>
        </p:txBody>
      </p:sp>
    </p:spTree>
    <p:extLst>
      <p:ext uri="{BB962C8B-B14F-4D97-AF65-F5344CB8AC3E}">
        <p14:creationId xmlns:p14="http://schemas.microsoft.com/office/powerpoint/2010/main" val="26255864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Slide Number Placeholder 5"/>
          <p:cNvSpPr>
            <a:spLocks noGrp="1"/>
          </p:cNvSpPr>
          <p:nvPr>
            <p:ph type="sldNum" sz="quarter" idx="10"/>
          </p:nvPr>
        </p:nvSpPr>
        <p:spPr>
          <a:ln/>
        </p:spPr>
        <p:txBody>
          <a:bodyPr/>
          <a:lstStyle>
            <a:lvl1pPr>
              <a:defRPr/>
            </a:lvl1pPr>
          </a:lstStyle>
          <a:p>
            <a:fld id="{D82A1C55-B590-4018-B84C-E8D5A1CE254B}" type="slidenum">
              <a:rPr lang="es-ES" altLang="es-ES"/>
              <a:pPr/>
              <a:t>‹Nº›</a:t>
            </a:fld>
            <a:endParaRPr lang="es-ES" altLang="es-ES"/>
          </a:p>
        </p:txBody>
      </p:sp>
      <p:sp>
        <p:nvSpPr>
          <p:cNvPr id="5" name="Footer Placeholder 4"/>
          <p:cNvSpPr>
            <a:spLocks noGrp="1"/>
          </p:cNvSpPr>
          <p:nvPr>
            <p:ph type="ftr" sz="quarter" idx="11"/>
          </p:nvPr>
        </p:nvSpPr>
        <p:spPr/>
        <p:txBody>
          <a:bodyPr/>
          <a:lstStyle>
            <a:lvl1pPr>
              <a:defRPr/>
            </a:lvl1pPr>
          </a:lstStyle>
          <a:p>
            <a:pPr>
              <a:defRPr/>
            </a:pPr>
            <a:endParaRPr lang="es-ES">
              <a:solidFill>
                <a:srgbClr val="DFDCB7"/>
              </a:solidFill>
            </a:endParaRPr>
          </a:p>
        </p:txBody>
      </p:sp>
      <p:sp>
        <p:nvSpPr>
          <p:cNvPr id="6" name="Date Placeholder 3"/>
          <p:cNvSpPr>
            <a:spLocks noGrp="1"/>
          </p:cNvSpPr>
          <p:nvPr>
            <p:ph type="dt" sz="half" idx="12"/>
          </p:nvPr>
        </p:nvSpPr>
        <p:spPr/>
        <p:txBody>
          <a:bodyPr/>
          <a:lstStyle>
            <a:lvl1pPr>
              <a:defRPr/>
            </a:lvl1pPr>
          </a:lstStyle>
          <a:p>
            <a:pPr>
              <a:defRPr/>
            </a:pPr>
            <a:fld id="{6DEA3283-6F20-4DDD-AEB3-15214CB79339}" type="datetime1">
              <a:rPr lang="es-ES">
                <a:solidFill>
                  <a:srgbClr val="DFDCB7"/>
                </a:solidFill>
              </a:rPr>
              <a:pPr>
                <a:defRPr/>
              </a:pPr>
              <a:t>07/02/2020</a:t>
            </a:fld>
            <a:endParaRPr lang="es-ES" dirty="0">
              <a:solidFill>
                <a:srgbClr val="DFDCB7"/>
              </a:solidFill>
            </a:endParaRPr>
          </a:p>
        </p:txBody>
      </p:sp>
    </p:spTree>
    <p:extLst>
      <p:ext uri="{BB962C8B-B14F-4D97-AF65-F5344CB8AC3E}">
        <p14:creationId xmlns:p14="http://schemas.microsoft.com/office/powerpoint/2010/main" val="38533700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0"/>
          </p:nvPr>
        </p:nvSpPr>
        <p:spPr>
          <a:ln/>
        </p:spPr>
        <p:txBody>
          <a:bodyPr/>
          <a:lstStyle>
            <a:lvl1pPr>
              <a:defRPr/>
            </a:lvl1pPr>
          </a:lstStyle>
          <a:p>
            <a:fld id="{8C54B574-AF86-40F8-ABC4-7A4691E9F65B}" type="slidenum">
              <a:rPr lang="es-ES" altLang="es-ES"/>
              <a:pPr/>
              <a:t>‹Nº›</a:t>
            </a:fld>
            <a:endParaRPr lang="es-ES" altLang="es-ES"/>
          </a:p>
        </p:txBody>
      </p:sp>
      <p:sp>
        <p:nvSpPr>
          <p:cNvPr id="6" name="Footer Placeholder 4"/>
          <p:cNvSpPr>
            <a:spLocks noGrp="1"/>
          </p:cNvSpPr>
          <p:nvPr>
            <p:ph type="ftr" sz="quarter" idx="11"/>
          </p:nvPr>
        </p:nvSpPr>
        <p:spPr/>
        <p:txBody>
          <a:bodyPr/>
          <a:lstStyle>
            <a:lvl1pPr>
              <a:defRPr/>
            </a:lvl1pPr>
          </a:lstStyle>
          <a:p>
            <a:pPr>
              <a:defRPr/>
            </a:pPr>
            <a:endParaRPr lang="es-ES">
              <a:solidFill>
                <a:srgbClr val="DFDCB7"/>
              </a:solidFill>
            </a:endParaRPr>
          </a:p>
        </p:txBody>
      </p:sp>
      <p:sp>
        <p:nvSpPr>
          <p:cNvPr id="7" name="Date Placeholder 3"/>
          <p:cNvSpPr>
            <a:spLocks noGrp="1"/>
          </p:cNvSpPr>
          <p:nvPr>
            <p:ph type="dt" sz="half" idx="12"/>
          </p:nvPr>
        </p:nvSpPr>
        <p:spPr/>
        <p:txBody>
          <a:bodyPr/>
          <a:lstStyle>
            <a:lvl1pPr>
              <a:defRPr/>
            </a:lvl1pPr>
          </a:lstStyle>
          <a:p>
            <a:pPr>
              <a:defRPr/>
            </a:pPr>
            <a:fld id="{DC54B4A1-3574-4419-A0A0-82220DA16DD5}" type="datetime1">
              <a:rPr lang="es-ES">
                <a:solidFill>
                  <a:srgbClr val="DFDCB7"/>
                </a:solidFill>
              </a:rPr>
              <a:pPr>
                <a:defRPr/>
              </a:pPr>
              <a:t>07/02/2020</a:t>
            </a:fld>
            <a:endParaRPr lang="es-ES" dirty="0">
              <a:solidFill>
                <a:srgbClr val="DFDCB7"/>
              </a:solidFill>
            </a:endParaRPr>
          </a:p>
        </p:txBody>
      </p:sp>
    </p:spTree>
    <p:extLst>
      <p:ext uri="{BB962C8B-B14F-4D97-AF65-F5344CB8AC3E}">
        <p14:creationId xmlns:p14="http://schemas.microsoft.com/office/powerpoint/2010/main" val="4239626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0"/>
          </p:nvPr>
        </p:nvSpPr>
        <p:spPr>
          <a:ln/>
        </p:spPr>
        <p:txBody>
          <a:bodyPr/>
          <a:lstStyle>
            <a:lvl1pPr>
              <a:defRPr/>
            </a:lvl1pPr>
          </a:lstStyle>
          <a:p>
            <a:fld id="{F32CB6C4-D4AF-47AF-B08D-D06864BBB7D5}" type="slidenum">
              <a:rPr lang="es-ES" altLang="es-ES"/>
              <a:pPr/>
              <a:t>‹Nº›</a:t>
            </a:fld>
            <a:endParaRPr lang="es-ES" altLang="es-ES"/>
          </a:p>
        </p:txBody>
      </p:sp>
      <p:sp>
        <p:nvSpPr>
          <p:cNvPr id="8" name="Footer Placeholder 4"/>
          <p:cNvSpPr>
            <a:spLocks noGrp="1"/>
          </p:cNvSpPr>
          <p:nvPr>
            <p:ph type="ftr" sz="quarter" idx="11"/>
          </p:nvPr>
        </p:nvSpPr>
        <p:spPr/>
        <p:txBody>
          <a:bodyPr/>
          <a:lstStyle>
            <a:lvl1pPr>
              <a:defRPr/>
            </a:lvl1pPr>
          </a:lstStyle>
          <a:p>
            <a:pPr>
              <a:defRPr/>
            </a:pPr>
            <a:endParaRPr lang="es-ES">
              <a:solidFill>
                <a:srgbClr val="DFDCB7"/>
              </a:solidFill>
            </a:endParaRPr>
          </a:p>
        </p:txBody>
      </p:sp>
      <p:sp>
        <p:nvSpPr>
          <p:cNvPr id="9" name="Date Placeholder 3"/>
          <p:cNvSpPr>
            <a:spLocks noGrp="1"/>
          </p:cNvSpPr>
          <p:nvPr>
            <p:ph type="dt" sz="half" idx="12"/>
          </p:nvPr>
        </p:nvSpPr>
        <p:spPr/>
        <p:txBody>
          <a:bodyPr/>
          <a:lstStyle>
            <a:lvl1pPr>
              <a:defRPr/>
            </a:lvl1pPr>
          </a:lstStyle>
          <a:p>
            <a:pPr>
              <a:defRPr/>
            </a:pPr>
            <a:fld id="{62B0FB6E-5E60-488D-8826-0AA9AA650159}" type="datetime1">
              <a:rPr lang="es-ES">
                <a:solidFill>
                  <a:srgbClr val="DFDCB7"/>
                </a:solidFill>
              </a:rPr>
              <a:pPr>
                <a:defRPr/>
              </a:pPr>
              <a:t>07/02/2020</a:t>
            </a:fld>
            <a:endParaRPr lang="es-ES" dirty="0">
              <a:solidFill>
                <a:srgbClr val="DFDCB7"/>
              </a:solidFill>
            </a:endParaRPr>
          </a:p>
        </p:txBody>
      </p:sp>
    </p:spTree>
    <p:extLst>
      <p:ext uri="{BB962C8B-B14F-4D97-AF65-F5344CB8AC3E}">
        <p14:creationId xmlns:p14="http://schemas.microsoft.com/office/powerpoint/2010/main" val="2850135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a:ln/>
        </p:spPr>
        <p:txBody>
          <a:bodyPr/>
          <a:lstStyle>
            <a:lvl1pPr>
              <a:defRPr/>
            </a:lvl1pPr>
          </a:lstStyle>
          <a:p>
            <a:fld id="{4504C08A-D3EF-4BE1-83CB-FB1C83146E49}" type="slidenum">
              <a:rPr lang="es-ES" altLang="es-ES"/>
              <a:pPr/>
              <a:t>‹Nº›</a:t>
            </a:fld>
            <a:endParaRPr lang="es-ES" altLang="es-ES"/>
          </a:p>
        </p:txBody>
      </p:sp>
      <p:sp>
        <p:nvSpPr>
          <p:cNvPr id="4" name="Footer Placeholder 4"/>
          <p:cNvSpPr>
            <a:spLocks noGrp="1"/>
          </p:cNvSpPr>
          <p:nvPr>
            <p:ph type="ftr" sz="quarter" idx="11"/>
          </p:nvPr>
        </p:nvSpPr>
        <p:spPr/>
        <p:txBody>
          <a:bodyPr/>
          <a:lstStyle>
            <a:lvl1pPr>
              <a:defRPr/>
            </a:lvl1pPr>
          </a:lstStyle>
          <a:p>
            <a:pPr>
              <a:defRPr/>
            </a:pPr>
            <a:endParaRPr lang="es-ES">
              <a:solidFill>
                <a:srgbClr val="DFDCB7"/>
              </a:solidFill>
            </a:endParaRPr>
          </a:p>
        </p:txBody>
      </p:sp>
      <p:sp>
        <p:nvSpPr>
          <p:cNvPr id="5" name="Date Placeholder 3"/>
          <p:cNvSpPr>
            <a:spLocks noGrp="1"/>
          </p:cNvSpPr>
          <p:nvPr>
            <p:ph type="dt" sz="half" idx="12"/>
          </p:nvPr>
        </p:nvSpPr>
        <p:spPr/>
        <p:txBody>
          <a:bodyPr/>
          <a:lstStyle>
            <a:lvl1pPr>
              <a:defRPr/>
            </a:lvl1pPr>
          </a:lstStyle>
          <a:p>
            <a:pPr>
              <a:defRPr/>
            </a:pPr>
            <a:fld id="{8C35956E-7789-4E47-ACFF-1925A586A5AE}" type="datetime1">
              <a:rPr lang="es-ES">
                <a:solidFill>
                  <a:srgbClr val="DFDCB7"/>
                </a:solidFill>
              </a:rPr>
              <a:pPr>
                <a:defRPr/>
              </a:pPr>
              <a:t>07/02/2020</a:t>
            </a:fld>
            <a:endParaRPr lang="es-ES" dirty="0">
              <a:solidFill>
                <a:srgbClr val="DFDCB7"/>
              </a:solidFill>
            </a:endParaRPr>
          </a:p>
        </p:txBody>
      </p:sp>
    </p:spTree>
    <p:extLst>
      <p:ext uri="{BB962C8B-B14F-4D97-AF65-F5344CB8AC3E}">
        <p14:creationId xmlns:p14="http://schemas.microsoft.com/office/powerpoint/2010/main" val="32980624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a:ln/>
        </p:spPr>
        <p:txBody>
          <a:bodyPr/>
          <a:lstStyle>
            <a:lvl1pPr>
              <a:defRPr/>
            </a:lvl1pPr>
          </a:lstStyle>
          <a:p>
            <a:fld id="{F357E21B-96F9-4BF6-A804-75C9E981667A}" type="slidenum">
              <a:rPr lang="es-ES" altLang="es-ES"/>
              <a:pPr/>
              <a:t>‹Nº›</a:t>
            </a:fld>
            <a:endParaRPr lang="es-ES" altLang="es-ES"/>
          </a:p>
        </p:txBody>
      </p:sp>
      <p:sp>
        <p:nvSpPr>
          <p:cNvPr id="3" name="Footer Placeholder 4"/>
          <p:cNvSpPr>
            <a:spLocks noGrp="1"/>
          </p:cNvSpPr>
          <p:nvPr>
            <p:ph type="ftr" sz="quarter" idx="11"/>
          </p:nvPr>
        </p:nvSpPr>
        <p:spPr/>
        <p:txBody>
          <a:bodyPr/>
          <a:lstStyle>
            <a:lvl1pPr>
              <a:defRPr/>
            </a:lvl1pPr>
          </a:lstStyle>
          <a:p>
            <a:pPr>
              <a:defRPr/>
            </a:pPr>
            <a:endParaRPr lang="es-ES">
              <a:solidFill>
                <a:srgbClr val="DFDCB7"/>
              </a:solidFill>
            </a:endParaRPr>
          </a:p>
        </p:txBody>
      </p:sp>
      <p:sp>
        <p:nvSpPr>
          <p:cNvPr id="4" name="Date Placeholder 3"/>
          <p:cNvSpPr>
            <a:spLocks noGrp="1"/>
          </p:cNvSpPr>
          <p:nvPr>
            <p:ph type="dt" sz="half" idx="12"/>
          </p:nvPr>
        </p:nvSpPr>
        <p:spPr/>
        <p:txBody>
          <a:bodyPr/>
          <a:lstStyle>
            <a:lvl1pPr>
              <a:defRPr/>
            </a:lvl1pPr>
          </a:lstStyle>
          <a:p>
            <a:pPr>
              <a:defRPr/>
            </a:pPr>
            <a:fld id="{8555C4D8-EF0E-427B-8978-CE9D65691CD9}" type="datetime1">
              <a:rPr lang="es-ES">
                <a:solidFill>
                  <a:srgbClr val="DFDCB7"/>
                </a:solidFill>
              </a:rPr>
              <a:pPr>
                <a:defRPr/>
              </a:pPr>
              <a:t>07/02/2020</a:t>
            </a:fld>
            <a:endParaRPr lang="es-ES" dirty="0">
              <a:solidFill>
                <a:srgbClr val="DFDCB7"/>
              </a:solidFill>
            </a:endParaRPr>
          </a:p>
        </p:txBody>
      </p:sp>
    </p:spTree>
    <p:extLst>
      <p:ext uri="{BB962C8B-B14F-4D97-AF65-F5344CB8AC3E}">
        <p14:creationId xmlns:p14="http://schemas.microsoft.com/office/powerpoint/2010/main" val="14240422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Content Placeholder 8"/>
          <p:cNvSpPr>
            <a:spLocks noGrp="1"/>
          </p:cNvSpPr>
          <p:nvPr>
            <p:ph sz="quarter" idx="13"/>
          </p:nvPr>
        </p:nvSpPr>
        <p:spPr>
          <a:xfrm>
            <a:off x="304800" y="381000"/>
            <a:ext cx="77724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4"/>
          </p:nvPr>
        </p:nvSpPr>
        <p:spPr>
          <a:ln/>
        </p:spPr>
        <p:txBody>
          <a:bodyPr/>
          <a:lstStyle>
            <a:lvl1pPr>
              <a:defRPr/>
            </a:lvl1pPr>
          </a:lstStyle>
          <a:p>
            <a:fld id="{B70C9C5E-F77E-4C20-8854-8BD2540A21D3}" type="slidenum">
              <a:rPr lang="es-ES" altLang="es-ES"/>
              <a:pPr/>
              <a:t>‹Nº›</a:t>
            </a:fld>
            <a:endParaRPr lang="es-ES" altLang="es-ES"/>
          </a:p>
        </p:txBody>
      </p:sp>
      <p:sp>
        <p:nvSpPr>
          <p:cNvPr id="6" name="Footer Placeholder 4"/>
          <p:cNvSpPr>
            <a:spLocks noGrp="1"/>
          </p:cNvSpPr>
          <p:nvPr>
            <p:ph type="ftr" sz="quarter" idx="15"/>
          </p:nvPr>
        </p:nvSpPr>
        <p:spPr/>
        <p:txBody>
          <a:bodyPr/>
          <a:lstStyle>
            <a:lvl1pPr>
              <a:defRPr/>
            </a:lvl1pPr>
          </a:lstStyle>
          <a:p>
            <a:pPr>
              <a:defRPr/>
            </a:pPr>
            <a:endParaRPr lang="es-ES">
              <a:solidFill>
                <a:srgbClr val="DFDCB7"/>
              </a:solidFill>
            </a:endParaRPr>
          </a:p>
        </p:txBody>
      </p:sp>
      <p:sp>
        <p:nvSpPr>
          <p:cNvPr id="7" name="Date Placeholder 3"/>
          <p:cNvSpPr>
            <a:spLocks noGrp="1"/>
          </p:cNvSpPr>
          <p:nvPr>
            <p:ph type="dt" sz="half" idx="16"/>
          </p:nvPr>
        </p:nvSpPr>
        <p:spPr/>
        <p:txBody>
          <a:bodyPr/>
          <a:lstStyle>
            <a:lvl1pPr>
              <a:defRPr/>
            </a:lvl1pPr>
          </a:lstStyle>
          <a:p>
            <a:pPr>
              <a:defRPr/>
            </a:pPr>
            <a:fld id="{A0FC9A44-832C-454B-8650-5B3ECAD1F1F9}" type="datetime1">
              <a:rPr lang="es-ES">
                <a:solidFill>
                  <a:srgbClr val="DFDCB7"/>
                </a:solidFill>
              </a:rPr>
              <a:pPr>
                <a:defRPr/>
              </a:pPr>
              <a:t>07/02/2020</a:t>
            </a:fld>
            <a:endParaRPr lang="es-ES" dirty="0">
              <a:solidFill>
                <a:srgbClr val="DFDCB7"/>
              </a:solidFill>
            </a:endParaRPr>
          </a:p>
        </p:txBody>
      </p:sp>
    </p:spTree>
    <p:extLst>
      <p:ext uri="{BB962C8B-B14F-4D97-AF65-F5344CB8AC3E}">
        <p14:creationId xmlns:p14="http://schemas.microsoft.com/office/powerpoint/2010/main" val="14571308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a:ln/>
        </p:spPr>
        <p:txBody>
          <a:bodyPr/>
          <a:lstStyle>
            <a:lvl1pPr>
              <a:defRPr/>
            </a:lvl1pPr>
          </a:lstStyle>
          <a:p>
            <a:fld id="{6282353E-7996-44F7-8DAC-BA229C4E1306}" type="slidenum">
              <a:rPr lang="es-ES" altLang="es-ES"/>
              <a:pPr/>
              <a:t>‹Nº›</a:t>
            </a:fld>
            <a:endParaRPr lang="es-ES" altLang="es-ES"/>
          </a:p>
        </p:txBody>
      </p:sp>
      <p:sp>
        <p:nvSpPr>
          <p:cNvPr id="6" name="Footer Placeholder 4"/>
          <p:cNvSpPr>
            <a:spLocks noGrp="1"/>
          </p:cNvSpPr>
          <p:nvPr>
            <p:ph type="ftr" sz="quarter" idx="11"/>
          </p:nvPr>
        </p:nvSpPr>
        <p:spPr/>
        <p:txBody>
          <a:bodyPr/>
          <a:lstStyle>
            <a:lvl1pPr>
              <a:defRPr/>
            </a:lvl1pPr>
          </a:lstStyle>
          <a:p>
            <a:pPr>
              <a:defRPr/>
            </a:pPr>
            <a:endParaRPr lang="es-ES">
              <a:solidFill>
                <a:srgbClr val="DFDCB7"/>
              </a:solidFill>
            </a:endParaRPr>
          </a:p>
        </p:txBody>
      </p:sp>
      <p:sp>
        <p:nvSpPr>
          <p:cNvPr id="7" name="Date Placeholder 3"/>
          <p:cNvSpPr>
            <a:spLocks noGrp="1"/>
          </p:cNvSpPr>
          <p:nvPr>
            <p:ph type="dt" sz="half" idx="12"/>
          </p:nvPr>
        </p:nvSpPr>
        <p:spPr/>
        <p:txBody>
          <a:bodyPr/>
          <a:lstStyle>
            <a:lvl1pPr>
              <a:defRPr/>
            </a:lvl1pPr>
          </a:lstStyle>
          <a:p>
            <a:pPr>
              <a:defRPr/>
            </a:pPr>
            <a:fld id="{AC888C0C-0DD7-4B5D-9D2C-34DD526F0B8D}" type="datetime1">
              <a:rPr lang="es-ES">
                <a:solidFill>
                  <a:srgbClr val="DFDCB7"/>
                </a:solidFill>
              </a:rPr>
              <a:pPr>
                <a:defRPr/>
              </a:pPr>
              <a:t>07/02/2020</a:t>
            </a:fld>
            <a:endParaRPr lang="es-ES" dirty="0">
              <a:solidFill>
                <a:srgbClr val="DFDCB7"/>
              </a:solidFill>
            </a:endParaRPr>
          </a:p>
        </p:txBody>
      </p:sp>
    </p:spTree>
    <p:extLst>
      <p:ext uri="{BB962C8B-B14F-4D97-AF65-F5344CB8AC3E}">
        <p14:creationId xmlns:p14="http://schemas.microsoft.com/office/powerpoint/2010/main" val="8784465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ln/>
        </p:spPr>
        <p:txBody>
          <a:bodyPr/>
          <a:lstStyle>
            <a:lvl1pPr>
              <a:defRPr/>
            </a:lvl1pPr>
          </a:lstStyle>
          <a:p>
            <a:fld id="{9C65125F-B29B-4D0A-A0DB-6B70A04EB1C9}" type="slidenum">
              <a:rPr lang="es-ES" altLang="es-ES"/>
              <a:pPr/>
              <a:t>‹Nº›</a:t>
            </a:fld>
            <a:endParaRPr lang="es-ES" altLang="es-ES"/>
          </a:p>
        </p:txBody>
      </p:sp>
      <p:sp>
        <p:nvSpPr>
          <p:cNvPr id="5" name="Footer Placeholder 4"/>
          <p:cNvSpPr>
            <a:spLocks noGrp="1"/>
          </p:cNvSpPr>
          <p:nvPr>
            <p:ph type="ftr" sz="quarter" idx="11"/>
          </p:nvPr>
        </p:nvSpPr>
        <p:spPr/>
        <p:txBody>
          <a:bodyPr/>
          <a:lstStyle>
            <a:lvl1pPr>
              <a:defRPr/>
            </a:lvl1pPr>
          </a:lstStyle>
          <a:p>
            <a:pPr>
              <a:defRPr/>
            </a:pPr>
            <a:endParaRPr lang="es-ES">
              <a:solidFill>
                <a:srgbClr val="DFDCB7"/>
              </a:solidFill>
            </a:endParaRPr>
          </a:p>
        </p:txBody>
      </p:sp>
      <p:sp>
        <p:nvSpPr>
          <p:cNvPr id="6" name="Date Placeholder 3"/>
          <p:cNvSpPr>
            <a:spLocks noGrp="1"/>
          </p:cNvSpPr>
          <p:nvPr>
            <p:ph type="dt" sz="half" idx="12"/>
          </p:nvPr>
        </p:nvSpPr>
        <p:spPr/>
        <p:txBody>
          <a:bodyPr/>
          <a:lstStyle>
            <a:lvl1pPr>
              <a:defRPr/>
            </a:lvl1pPr>
          </a:lstStyle>
          <a:p>
            <a:pPr>
              <a:defRPr/>
            </a:pPr>
            <a:fld id="{5F36B79B-F038-44E1-96CB-FFF9810ADDF3}" type="datetime1">
              <a:rPr lang="es-ES">
                <a:solidFill>
                  <a:srgbClr val="DFDCB7"/>
                </a:solidFill>
              </a:rPr>
              <a:pPr>
                <a:defRPr/>
              </a:pPr>
              <a:t>07/02/2020</a:t>
            </a:fld>
            <a:endParaRPr lang="es-ES" dirty="0">
              <a:solidFill>
                <a:srgbClr val="DFDCB7"/>
              </a:solidFill>
            </a:endParaRPr>
          </a:p>
        </p:txBody>
      </p:sp>
    </p:spTree>
    <p:extLst>
      <p:ext uri="{BB962C8B-B14F-4D97-AF65-F5344CB8AC3E}">
        <p14:creationId xmlns:p14="http://schemas.microsoft.com/office/powerpoint/2010/main" val="3131473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ln/>
        </p:spPr>
        <p:txBody>
          <a:bodyPr/>
          <a:lstStyle>
            <a:lvl1pPr>
              <a:defRPr/>
            </a:lvl1pPr>
          </a:lstStyle>
          <a:p>
            <a:fld id="{8E4E5548-061E-44F7-9EF8-F071BA537410}" type="slidenum">
              <a:rPr lang="es-ES" altLang="es-ES"/>
              <a:pPr/>
              <a:t>‹Nº›</a:t>
            </a:fld>
            <a:endParaRPr lang="es-ES" altLang="es-ES"/>
          </a:p>
        </p:txBody>
      </p:sp>
      <p:sp>
        <p:nvSpPr>
          <p:cNvPr id="5" name="Footer Placeholder 4"/>
          <p:cNvSpPr>
            <a:spLocks noGrp="1"/>
          </p:cNvSpPr>
          <p:nvPr>
            <p:ph type="ftr" sz="quarter" idx="11"/>
          </p:nvPr>
        </p:nvSpPr>
        <p:spPr/>
        <p:txBody>
          <a:bodyPr/>
          <a:lstStyle>
            <a:lvl1pPr>
              <a:defRPr/>
            </a:lvl1pPr>
          </a:lstStyle>
          <a:p>
            <a:pPr>
              <a:defRPr/>
            </a:pPr>
            <a:endParaRPr lang="es-ES">
              <a:solidFill>
                <a:srgbClr val="DFDCB7"/>
              </a:solidFill>
            </a:endParaRPr>
          </a:p>
        </p:txBody>
      </p:sp>
      <p:sp>
        <p:nvSpPr>
          <p:cNvPr id="6" name="Date Placeholder 3"/>
          <p:cNvSpPr>
            <a:spLocks noGrp="1"/>
          </p:cNvSpPr>
          <p:nvPr>
            <p:ph type="dt" sz="half" idx="12"/>
          </p:nvPr>
        </p:nvSpPr>
        <p:spPr/>
        <p:txBody>
          <a:bodyPr/>
          <a:lstStyle>
            <a:lvl1pPr>
              <a:defRPr/>
            </a:lvl1pPr>
          </a:lstStyle>
          <a:p>
            <a:pPr>
              <a:defRPr/>
            </a:pPr>
            <a:fld id="{569C4336-6230-473E-8FFF-013825A7D57B}" type="datetime1">
              <a:rPr lang="es-ES">
                <a:solidFill>
                  <a:srgbClr val="DFDCB7"/>
                </a:solidFill>
              </a:rPr>
              <a:pPr>
                <a:defRPr/>
              </a:pPr>
              <a:t>07/02/2020</a:t>
            </a:fld>
            <a:endParaRPr lang="es-ES" dirty="0">
              <a:solidFill>
                <a:srgbClr val="DFDCB7"/>
              </a:solidFill>
            </a:endParaRPr>
          </a:p>
        </p:txBody>
      </p:sp>
    </p:spTree>
    <p:extLst>
      <p:ext uri="{BB962C8B-B14F-4D97-AF65-F5344CB8AC3E}">
        <p14:creationId xmlns:p14="http://schemas.microsoft.com/office/powerpoint/2010/main" val="1185208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9"/>
        <p:cNvGrpSpPr/>
        <p:nvPr/>
      </p:nvGrpSpPr>
      <p:grpSpPr>
        <a:xfrm>
          <a:off x="0" y="0"/>
          <a:ext cx="0" cy="0"/>
          <a:chOff x="0" y="0"/>
          <a:chExt cx="0" cy="0"/>
        </a:xfrm>
      </p:grpSpPr>
      <p:sp>
        <p:nvSpPr>
          <p:cNvPr id="10" name="Google Shape;10;p64"/>
          <p:cNvSpPr txBox="1">
            <a:spLocks noGrp="1"/>
          </p:cNvSpPr>
          <p:nvPr>
            <p:ph type="title"/>
          </p:nvPr>
        </p:nvSpPr>
        <p:spPr>
          <a:xfrm>
            <a:off x="457200" y="274637"/>
            <a:ext cx="7620000" cy="11430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4600" b="0" i="0" u="none" strike="noStrike" cap="none">
                <a:solidFill>
                  <a:schemeClr val="dk2"/>
                </a:solidFill>
                <a:latin typeface="Cambria"/>
                <a:ea typeface="Cambria"/>
                <a:cs typeface="Cambria"/>
                <a:sym typeface="Cambria"/>
              </a:defRPr>
            </a:lvl1pPr>
            <a:lvl2pPr marR="0" lvl="1" algn="l" rtl="0">
              <a:spcBef>
                <a:spcPts val="0"/>
              </a:spcBef>
              <a:spcAft>
                <a:spcPts val="0"/>
              </a:spcAft>
              <a:buSzPts val="1400"/>
              <a:buNone/>
              <a:defRPr sz="4600" b="0" i="0" u="none" strike="noStrike" cap="none">
                <a:solidFill>
                  <a:schemeClr val="dk2"/>
                </a:solidFill>
                <a:latin typeface="Cambria"/>
                <a:ea typeface="Cambria"/>
                <a:cs typeface="Cambria"/>
                <a:sym typeface="Cambria"/>
              </a:defRPr>
            </a:lvl2pPr>
            <a:lvl3pPr marR="0" lvl="2" algn="l" rtl="0">
              <a:spcBef>
                <a:spcPts val="0"/>
              </a:spcBef>
              <a:spcAft>
                <a:spcPts val="0"/>
              </a:spcAft>
              <a:buSzPts val="1400"/>
              <a:buNone/>
              <a:defRPr sz="4600" b="0" i="0" u="none" strike="noStrike" cap="none">
                <a:solidFill>
                  <a:schemeClr val="dk2"/>
                </a:solidFill>
                <a:latin typeface="Cambria"/>
                <a:ea typeface="Cambria"/>
                <a:cs typeface="Cambria"/>
                <a:sym typeface="Cambria"/>
              </a:defRPr>
            </a:lvl3pPr>
            <a:lvl4pPr marR="0" lvl="3" algn="l" rtl="0">
              <a:spcBef>
                <a:spcPts val="0"/>
              </a:spcBef>
              <a:spcAft>
                <a:spcPts val="0"/>
              </a:spcAft>
              <a:buSzPts val="1400"/>
              <a:buNone/>
              <a:defRPr sz="4600" b="0" i="0" u="none" strike="noStrike" cap="none">
                <a:solidFill>
                  <a:schemeClr val="dk2"/>
                </a:solidFill>
                <a:latin typeface="Cambria"/>
                <a:ea typeface="Cambria"/>
                <a:cs typeface="Cambria"/>
                <a:sym typeface="Cambria"/>
              </a:defRPr>
            </a:lvl4pPr>
            <a:lvl5pPr marR="0" lvl="4" algn="l" rtl="0">
              <a:spcBef>
                <a:spcPts val="0"/>
              </a:spcBef>
              <a:spcAft>
                <a:spcPts val="0"/>
              </a:spcAft>
              <a:buSzPts val="1400"/>
              <a:buNone/>
              <a:defRPr sz="4600" b="0" i="0" u="none" strike="noStrike" cap="none">
                <a:solidFill>
                  <a:schemeClr val="dk2"/>
                </a:solidFill>
                <a:latin typeface="Cambria"/>
                <a:ea typeface="Cambria"/>
                <a:cs typeface="Cambria"/>
                <a:sym typeface="Cambria"/>
              </a:defRPr>
            </a:lvl5pPr>
            <a:lvl6pPr marR="0" lvl="5" algn="l" rtl="0">
              <a:spcBef>
                <a:spcPts val="0"/>
              </a:spcBef>
              <a:spcAft>
                <a:spcPts val="0"/>
              </a:spcAft>
              <a:buSzPts val="1400"/>
              <a:buNone/>
              <a:defRPr sz="4600" b="0" i="0" u="none" strike="noStrike" cap="none">
                <a:solidFill>
                  <a:schemeClr val="dk2"/>
                </a:solidFill>
                <a:latin typeface="Cambria"/>
                <a:ea typeface="Cambria"/>
                <a:cs typeface="Cambria"/>
                <a:sym typeface="Cambria"/>
              </a:defRPr>
            </a:lvl6pPr>
            <a:lvl7pPr marR="0" lvl="6" algn="l" rtl="0">
              <a:spcBef>
                <a:spcPts val="0"/>
              </a:spcBef>
              <a:spcAft>
                <a:spcPts val="0"/>
              </a:spcAft>
              <a:buSzPts val="1400"/>
              <a:buNone/>
              <a:defRPr sz="4600" b="0" i="0" u="none" strike="noStrike" cap="none">
                <a:solidFill>
                  <a:schemeClr val="dk2"/>
                </a:solidFill>
                <a:latin typeface="Cambria"/>
                <a:ea typeface="Cambria"/>
                <a:cs typeface="Cambria"/>
                <a:sym typeface="Cambria"/>
              </a:defRPr>
            </a:lvl7pPr>
            <a:lvl8pPr marR="0" lvl="7" algn="l" rtl="0">
              <a:spcBef>
                <a:spcPts val="0"/>
              </a:spcBef>
              <a:spcAft>
                <a:spcPts val="0"/>
              </a:spcAft>
              <a:buSzPts val="1400"/>
              <a:buNone/>
              <a:defRPr sz="4600" b="0" i="0" u="none" strike="noStrike" cap="none">
                <a:solidFill>
                  <a:schemeClr val="dk2"/>
                </a:solidFill>
                <a:latin typeface="Cambria"/>
                <a:ea typeface="Cambria"/>
                <a:cs typeface="Cambria"/>
                <a:sym typeface="Cambria"/>
              </a:defRPr>
            </a:lvl8pPr>
            <a:lvl9pPr marR="0" lvl="8" algn="l" rtl="0">
              <a:spcBef>
                <a:spcPts val="0"/>
              </a:spcBef>
              <a:spcAft>
                <a:spcPts val="0"/>
              </a:spcAft>
              <a:buSzPts val="1400"/>
              <a:buNone/>
              <a:defRPr sz="4600" b="0" i="0" u="none" strike="noStrike" cap="none">
                <a:solidFill>
                  <a:schemeClr val="dk2"/>
                </a:solidFill>
                <a:latin typeface="Cambria"/>
                <a:ea typeface="Cambria"/>
                <a:cs typeface="Cambria"/>
                <a:sym typeface="Cambria"/>
              </a:defRPr>
            </a:lvl9pPr>
          </a:lstStyle>
          <a:p>
            <a:endParaRPr/>
          </a:p>
        </p:txBody>
      </p:sp>
      <p:sp>
        <p:nvSpPr>
          <p:cNvPr id="11" name="Google Shape;11;p64"/>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lvl1pPr marL="457200" marR="0" lvl="0" indent="-368300" algn="l" rtl="0">
              <a:spcBef>
                <a:spcPts val="440"/>
              </a:spcBef>
              <a:spcAft>
                <a:spcPts val="0"/>
              </a:spcAft>
              <a:buClr>
                <a:schemeClr val="accent1"/>
              </a:buClr>
              <a:buSzPts val="2200"/>
              <a:buFont typeface="Arial"/>
              <a:buChar char="•"/>
              <a:defRPr sz="2200" b="0" i="0" u="none" strike="noStrike" cap="none">
                <a:solidFill>
                  <a:schemeClr val="dk1"/>
                </a:solidFill>
                <a:latin typeface="Calibri"/>
                <a:ea typeface="Calibri"/>
                <a:cs typeface="Calibri"/>
                <a:sym typeface="Calibri"/>
              </a:defRPr>
            </a:lvl1pPr>
            <a:lvl2pPr marL="914400" marR="0" lvl="1" indent="-355600" algn="l" rtl="0">
              <a:spcBef>
                <a:spcPts val="400"/>
              </a:spcBef>
              <a:spcAft>
                <a:spcPts val="0"/>
              </a:spcAft>
              <a:buClr>
                <a:schemeClr val="accent2"/>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rgbClr val="D2CB6C"/>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320"/>
              </a:spcBef>
              <a:spcAft>
                <a:spcPts val="0"/>
              </a:spcAft>
              <a:buClr>
                <a:srgbClr val="95A39D"/>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17500" algn="l" rtl="0">
              <a:spcBef>
                <a:spcPts val="280"/>
              </a:spcBef>
              <a:spcAft>
                <a:spcPts val="0"/>
              </a:spcAft>
              <a:buClr>
                <a:srgbClr val="C89F5D"/>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spcBef>
                <a:spcPts val="280"/>
              </a:spcBef>
              <a:spcAft>
                <a:spcPts val="0"/>
              </a:spcAft>
              <a:buClr>
                <a:schemeClr val="accent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spcBef>
                <a:spcPts val="280"/>
              </a:spcBef>
              <a:spcAft>
                <a:spcPts val="0"/>
              </a:spcAft>
              <a:buClr>
                <a:schemeClr val="accent2"/>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spcBef>
                <a:spcPts val="280"/>
              </a:spcBef>
              <a:spcAft>
                <a:spcPts val="0"/>
              </a:spcAft>
              <a:buClr>
                <a:schemeClr val="accent3"/>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spcBef>
                <a:spcPts val="280"/>
              </a:spcBef>
              <a:spcAft>
                <a:spcPts val="0"/>
              </a:spcAft>
              <a:buClr>
                <a:schemeClr val="accent4"/>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2" name="Google Shape;12;p64"/>
          <p:cNvSpPr txBox="1"/>
          <p:nvPr/>
        </p:nvSpPr>
        <p:spPr>
          <a:xfrm>
            <a:off x="8458200" y="0"/>
            <a:ext cx="685800"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dirty="0">
              <a:solidFill>
                <a:schemeClr val="dk1"/>
              </a:solidFill>
              <a:latin typeface="Arial"/>
              <a:ea typeface="Arial"/>
              <a:cs typeface="Arial"/>
              <a:sym typeface="Arial"/>
            </a:endParaRPr>
          </a:p>
        </p:txBody>
      </p:sp>
      <p:sp>
        <p:nvSpPr>
          <p:cNvPr id="13" name="Google Shape;13;p64"/>
          <p:cNvSpPr txBox="1"/>
          <p:nvPr/>
        </p:nvSpPr>
        <p:spPr>
          <a:xfrm>
            <a:off x="8458200" y="5486400"/>
            <a:ext cx="685800" cy="6858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dirty="0">
              <a:solidFill>
                <a:schemeClr val="dk1"/>
              </a:solidFill>
              <a:latin typeface="Arial"/>
              <a:ea typeface="Arial"/>
              <a:cs typeface="Arial"/>
              <a:sym typeface="Arial"/>
            </a:endParaRPr>
          </a:p>
        </p:txBody>
      </p:sp>
      <p:sp>
        <p:nvSpPr>
          <p:cNvPr id="14" name="Google Shape;14;p64"/>
          <p:cNvSpPr>
            <a:spLocks noGrp="1"/>
          </p:cNvSpPr>
          <p:nvPr>
            <p:ph type="sldNum" idx="12"/>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lvl1pPr marL="0" marR="0" lvl="0" indent="0" algn="ctr" rtl="0">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1pPr>
            <a:lvl2pPr marL="0" marR="0" lvl="1" indent="0" algn="ctr" rtl="0">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2pPr>
            <a:lvl3pPr marL="0" marR="0" lvl="2" indent="0" algn="ctr" rtl="0">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3pPr>
            <a:lvl4pPr marL="0" marR="0" lvl="3" indent="0" algn="ctr" rtl="0">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4pPr>
            <a:lvl5pPr marL="0" marR="0" lvl="4" indent="0" algn="ctr" rtl="0">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5pPr>
            <a:lvl6pPr marL="0" marR="0" lvl="5" indent="0" algn="ctr" rtl="0">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6pPr>
            <a:lvl7pPr marL="0" marR="0" lvl="6" indent="0" algn="ctr" rtl="0">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7pPr>
            <a:lvl8pPr marL="0" marR="0" lvl="7" indent="0" algn="ctr" rtl="0">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8pPr>
            <a:lvl9pPr marL="0" marR="0" lvl="8" indent="0" algn="ctr" rtl="0">
              <a:lnSpc>
                <a:spcPct val="100000"/>
              </a:lnSpc>
              <a:spcBef>
                <a:spcPts val="0"/>
              </a:spcBef>
              <a:spcAft>
                <a:spcPts val="0"/>
              </a:spcAft>
              <a:buClr>
                <a:srgbClr val="FFFFFF"/>
              </a:buClr>
              <a:buSzPts val="1800"/>
              <a:buFont typeface="Arial"/>
              <a:buNone/>
              <a:defRPr sz="1800" b="0" i="0" u="none">
                <a:solidFill>
                  <a:srgbClr val="FFFFFF"/>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‹Nº›</a:t>
            </a:fld>
            <a:endParaRPr sz="1400" dirty="0">
              <a:solidFill>
                <a:srgbClr val="000000"/>
              </a:solidFill>
            </a:endParaRPr>
          </a:p>
        </p:txBody>
      </p:sp>
      <p:sp>
        <p:nvSpPr>
          <p:cNvPr id="15" name="Google Shape;15;p64"/>
          <p:cNvSpPr txBox="1">
            <a:spLocks noGrp="1"/>
          </p:cNvSpPr>
          <p:nvPr>
            <p:ph type="ftr" idx="11"/>
          </p:nvPr>
        </p:nvSpPr>
        <p:spPr>
          <a:xfrm rot="-5400000">
            <a:off x="7587456" y="4048918"/>
            <a:ext cx="2366962"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8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6" name="Google Shape;16;p64"/>
          <p:cNvSpPr txBox="1">
            <a:spLocks noGrp="1"/>
          </p:cNvSpPr>
          <p:nvPr>
            <p:ph type="dt" idx="10"/>
          </p:nvPr>
        </p:nvSpPr>
        <p:spPr>
          <a:xfrm rot="-5400000">
            <a:off x="7551737" y="1646237"/>
            <a:ext cx="24384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200" b="0" i="0" u="none">
                <a:solidFill>
                  <a:schemeClr val="lt2"/>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1027" name="Text Placeholder 2"/>
          <p:cNvSpPr>
            <a:spLocks noGrp="1"/>
          </p:cNvSpPr>
          <p:nvPr>
            <p:ph type="body" idx="1"/>
          </p:nvPr>
        </p:nvSpPr>
        <p:spPr bwMode="auto">
          <a:xfrm>
            <a:off x="457200" y="1600200"/>
            <a:ext cx="76200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buClrTx/>
              <a:buFontTx/>
              <a:buNone/>
              <a:defRPr/>
            </a:pPr>
            <a:endParaRPr lang="en-US" sz="1800" kern="1200" dirty="0">
              <a:solidFill>
                <a:srgbClr val="FFFFFF"/>
              </a:solidFill>
              <a:effectLst>
                <a:outerShdw blurRad="38100" dist="38100" dir="2700000" algn="tl">
                  <a:srgbClr val="000000">
                    <a:alpha val="43137"/>
                  </a:srgbClr>
                </a:outerShdw>
              </a:effectLst>
            </a:endParaRPr>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buClrTx/>
              <a:buFontTx/>
              <a:buNone/>
              <a:defRPr/>
            </a:pPr>
            <a:endParaRPr lang="en-US" sz="1800" kern="1200" dirty="0">
              <a:solidFill>
                <a:srgbClr val="FFFFFF"/>
              </a:solidFill>
              <a:effectLst>
                <a:outerShdw blurRad="38100" dist="38100" dir="2700000" algn="tl">
                  <a:srgbClr val="000000">
                    <a:alpha val="43137"/>
                  </a:srgbClr>
                </a:outerShdw>
              </a:effectLst>
            </a:endParaRPr>
          </a:p>
        </p:txBody>
      </p:sp>
      <p:sp>
        <p:nvSpPr>
          <p:cNvPr id="6" name="Slide Number Placeholder 5"/>
          <p:cNvSpPr>
            <a:spLocks noGrp="1"/>
          </p:cNvSpPr>
          <p:nvPr>
            <p:ph type="sldNum" sz="quarter" idx="4"/>
          </p:nvPr>
        </p:nvSpPr>
        <p:spPr>
          <a:xfrm>
            <a:off x="8531225" y="5648325"/>
            <a:ext cx="549275" cy="396875"/>
          </a:xfrm>
          <a:prstGeom prst="bracketPair">
            <a:avLst>
              <a:gd name="adj" fmla="val 17949"/>
            </a:avLst>
          </a:prstGeom>
          <a:ln w="19050">
            <a:solidFill>
              <a:srgbClr val="FFFFFF"/>
            </a:solidFill>
          </a:ln>
        </p:spPr>
        <p:txBody>
          <a:bodyPr vert="horz" wrap="square" lIns="0" tIns="0" rIns="0" bIns="0" numCol="1" anchor="ctr" anchorCtr="0" compatLnSpc="1">
            <a:prstTxWarp prst="textNoShape">
              <a:avLst/>
            </a:prstTxWarp>
          </a:bodyPr>
          <a:lstStyle>
            <a:lvl1pPr algn="ctr" eaLnBrk="1" hangingPunct="1">
              <a:defRPr>
                <a:solidFill>
                  <a:srgbClr val="FFFFFF"/>
                </a:solidFill>
                <a:effectLst>
                  <a:outerShdw blurRad="38100" dist="38100" dir="2700000" algn="tl">
                    <a:srgbClr val="C0C0C0"/>
                  </a:outerShdw>
                </a:effectLst>
              </a:defRPr>
            </a:lvl1pPr>
          </a:lstStyle>
          <a:p>
            <a:pPr fontAlgn="base">
              <a:spcBef>
                <a:spcPct val="0"/>
              </a:spcBef>
              <a:spcAft>
                <a:spcPct val="0"/>
              </a:spcAft>
              <a:buClrTx/>
              <a:buFontTx/>
              <a:buNone/>
            </a:pPr>
            <a:fld id="{2E5BA0D4-35BA-43FC-B373-B042F21274F1}" type="slidenum">
              <a:rPr lang="es-ES" altLang="es-ES" sz="1800" kern="1200" smtClean="0">
                <a:latin typeface="Arial" charset="0"/>
                <a:ea typeface="+mn-ea"/>
                <a:cs typeface="+mn-cs"/>
              </a:rPr>
              <a:pPr fontAlgn="base">
                <a:spcBef>
                  <a:spcPct val="0"/>
                </a:spcBef>
                <a:spcAft>
                  <a:spcPct val="0"/>
                </a:spcAft>
                <a:buClrTx/>
                <a:buFontTx/>
                <a:buNone/>
              </a:pPr>
              <a:t>‹Nº›</a:t>
            </a:fld>
            <a:endParaRPr lang="es-ES" altLang="es-ES" sz="1800" kern="1200">
              <a:latin typeface="Arial" charset="0"/>
              <a:ea typeface="+mn-ea"/>
              <a:cs typeface="+mn-cs"/>
            </a:endParaRPr>
          </a:p>
        </p:txBody>
      </p:sp>
      <p:sp>
        <p:nvSpPr>
          <p:cNvPr id="5" name="Footer Placeholder 4"/>
          <p:cNvSpPr>
            <a:spLocks noGrp="1"/>
          </p:cNvSpPr>
          <p:nvPr>
            <p:ph type="ftr" sz="quarter" idx="3"/>
          </p:nvPr>
        </p:nvSpPr>
        <p:spPr>
          <a:xfrm rot="16200000">
            <a:off x="7587456" y="4048919"/>
            <a:ext cx="2366963" cy="365125"/>
          </a:xfrm>
          <a:prstGeom prst="rect">
            <a:avLst/>
          </a:prstGeom>
        </p:spPr>
        <p:txBody>
          <a:bodyPr vert="horz" lIns="91440" tIns="45720" rIns="91440" bIns="45720" rtlCol="0" anchor="ctr"/>
          <a:lstStyle>
            <a:lvl1pPr algn="r" eaLnBrk="1" hangingPunct="1">
              <a:defRPr sz="1200">
                <a:solidFill>
                  <a:schemeClr val="bg2"/>
                </a:solidFill>
                <a:effectLst>
                  <a:outerShdw blurRad="38100" dist="38100" dir="2700000" algn="tl">
                    <a:srgbClr val="000000">
                      <a:alpha val="43137"/>
                    </a:srgbClr>
                  </a:outerShdw>
                </a:effectLst>
                <a:latin typeface="Arial" charset="0"/>
              </a:defRPr>
            </a:lvl1pPr>
          </a:lstStyle>
          <a:p>
            <a:pPr fontAlgn="base">
              <a:spcBef>
                <a:spcPct val="0"/>
              </a:spcBef>
              <a:spcAft>
                <a:spcPct val="0"/>
              </a:spcAft>
              <a:buClrTx/>
              <a:buFontTx/>
              <a:buNone/>
              <a:defRPr/>
            </a:pPr>
            <a:endParaRPr lang="es-ES" kern="1200">
              <a:solidFill>
                <a:srgbClr val="DFDCB7"/>
              </a:solidFill>
              <a:ea typeface="+mn-ea"/>
              <a:cs typeface="+mn-cs"/>
            </a:endParaRPr>
          </a:p>
        </p:txBody>
      </p:sp>
      <p:sp>
        <p:nvSpPr>
          <p:cNvPr id="4" name="Date Placeholder 3"/>
          <p:cNvSpPr>
            <a:spLocks noGrp="1"/>
          </p:cNvSpPr>
          <p:nvPr>
            <p:ph type="dt" sz="half" idx="2"/>
          </p:nvPr>
        </p:nvSpPr>
        <p:spPr>
          <a:xfrm rot="16200000">
            <a:off x="7551738" y="1646237"/>
            <a:ext cx="2438400" cy="365125"/>
          </a:xfrm>
          <a:prstGeom prst="rect">
            <a:avLst/>
          </a:prstGeom>
        </p:spPr>
        <p:txBody>
          <a:bodyPr vert="horz" lIns="91440" tIns="45720" rIns="91440" bIns="45720" rtlCol="0" anchor="ctr"/>
          <a:lstStyle>
            <a:lvl1pPr algn="l" eaLnBrk="1" hangingPunct="1">
              <a:defRPr sz="1200">
                <a:solidFill>
                  <a:schemeClr val="bg2"/>
                </a:solidFill>
                <a:effectLst>
                  <a:outerShdw blurRad="38100" dist="38100" dir="2700000" algn="tl">
                    <a:srgbClr val="000000">
                      <a:alpha val="43137"/>
                    </a:srgbClr>
                  </a:outerShdw>
                </a:effectLst>
                <a:latin typeface="Arial" charset="0"/>
              </a:defRPr>
            </a:lvl1pPr>
          </a:lstStyle>
          <a:p>
            <a:pPr fontAlgn="base">
              <a:spcBef>
                <a:spcPct val="0"/>
              </a:spcBef>
              <a:spcAft>
                <a:spcPct val="0"/>
              </a:spcAft>
              <a:buClrTx/>
              <a:buFontTx/>
              <a:buNone/>
              <a:defRPr/>
            </a:pPr>
            <a:fld id="{801F4FF5-7479-49CC-8F33-825C6490B3A3}" type="datetime1">
              <a:rPr lang="es-ES" kern="1200">
                <a:solidFill>
                  <a:srgbClr val="DFDCB7"/>
                </a:solidFill>
                <a:ea typeface="+mn-ea"/>
                <a:cs typeface="+mn-cs"/>
              </a:rPr>
              <a:pPr fontAlgn="base">
                <a:spcBef>
                  <a:spcPct val="0"/>
                </a:spcBef>
                <a:spcAft>
                  <a:spcPct val="0"/>
                </a:spcAft>
                <a:buClrTx/>
                <a:buFontTx/>
                <a:buNone/>
                <a:defRPr/>
              </a:pPr>
              <a:t>07/02/2020</a:t>
            </a:fld>
            <a:endParaRPr lang="es-ES" kern="1200" dirty="0">
              <a:solidFill>
                <a:srgbClr val="DFDCB7"/>
              </a:solidFill>
              <a:ea typeface="+mn-ea"/>
              <a:cs typeface="+mn-cs"/>
            </a:endParaRPr>
          </a:p>
        </p:txBody>
      </p:sp>
    </p:spTree>
    <p:extLst>
      <p:ext uri="{BB962C8B-B14F-4D97-AF65-F5344CB8AC3E}">
        <p14:creationId xmlns:p14="http://schemas.microsoft.com/office/powerpoint/2010/main" val="28517136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0" fontAlgn="base" hangingPunct="0">
        <a:spcBef>
          <a:spcPct val="0"/>
        </a:spcBef>
        <a:spcAft>
          <a:spcPct val="0"/>
        </a:spcAft>
        <a:defRPr sz="4600" kern="1200" spc="-100">
          <a:solidFill>
            <a:schemeClr val="tx2"/>
          </a:solidFill>
          <a:latin typeface="+mj-lt"/>
          <a:ea typeface="+mj-ea"/>
          <a:cs typeface="+mj-cs"/>
        </a:defRPr>
      </a:lvl1pPr>
      <a:lvl2pPr algn="l" rtl="0" eaLnBrk="0" fontAlgn="base" hangingPunct="0">
        <a:spcBef>
          <a:spcPct val="0"/>
        </a:spcBef>
        <a:spcAft>
          <a:spcPct val="0"/>
        </a:spcAft>
        <a:defRPr sz="4600">
          <a:solidFill>
            <a:schemeClr val="tx2"/>
          </a:solidFill>
          <a:latin typeface="Cambria" pitchFamily="18" charset="0"/>
        </a:defRPr>
      </a:lvl2pPr>
      <a:lvl3pPr algn="l" rtl="0" eaLnBrk="0" fontAlgn="base" hangingPunct="0">
        <a:spcBef>
          <a:spcPct val="0"/>
        </a:spcBef>
        <a:spcAft>
          <a:spcPct val="0"/>
        </a:spcAft>
        <a:defRPr sz="4600">
          <a:solidFill>
            <a:schemeClr val="tx2"/>
          </a:solidFill>
          <a:latin typeface="Cambria" pitchFamily="18" charset="0"/>
        </a:defRPr>
      </a:lvl3pPr>
      <a:lvl4pPr algn="l" rtl="0" eaLnBrk="0" fontAlgn="base" hangingPunct="0">
        <a:spcBef>
          <a:spcPct val="0"/>
        </a:spcBef>
        <a:spcAft>
          <a:spcPct val="0"/>
        </a:spcAft>
        <a:defRPr sz="4600">
          <a:solidFill>
            <a:schemeClr val="tx2"/>
          </a:solidFill>
          <a:latin typeface="Cambria" pitchFamily="18" charset="0"/>
        </a:defRPr>
      </a:lvl4pPr>
      <a:lvl5pPr algn="l" rtl="0" eaLnBrk="0" fontAlgn="base" hangingPunct="0">
        <a:spcBef>
          <a:spcPct val="0"/>
        </a:spcBef>
        <a:spcAft>
          <a:spcPct val="0"/>
        </a:spcAft>
        <a:defRPr sz="4600">
          <a:solidFill>
            <a:schemeClr val="tx2"/>
          </a:solidFill>
          <a:latin typeface="Cambria" pitchFamily="18" charset="0"/>
        </a:defRPr>
      </a:lvl5pPr>
      <a:lvl6pPr marL="457200" algn="l" rtl="0" fontAlgn="base">
        <a:spcBef>
          <a:spcPct val="0"/>
        </a:spcBef>
        <a:spcAft>
          <a:spcPct val="0"/>
        </a:spcAft>
        <a:defRPr sz="4600">
          <a:solidFill>
            <a:schemeClr val="tx2"/>
          </a:solidFill>
          <a:latin typeface="Cambria" pitchFamily="18" charset="0"/>
        </a:defRPr>
      </a:lvl6pPr>
      <a:lvl7pPr marL="914400" algn="l" rtl="0" fontAlgn="base">
        <a:spcBef>
          <a:spcPct val="0"/>
        </a:spcBef>
        <a:spcAft>
          <a:spcPct val="0"/>
        </a:spcAft>
        <a:defRPr sz="4600">
          <a:solidFill>
            <a:schemeClr val="tx2"/>
          </a:solidFill>
          <a:latin typeface="Cambria" pitchFamily="18" charset="0"/>
        </a:defRPr>
      </a:lvl7pPr>
      <a:lvl8pPr marL="1371600" algn="l" rtl="0" fontAlgn="base">
        <a:spcBef>
          <a:spcPct val="0"/>
        </a:spcBef>
        <a:spcAft>
          <a:spcPct val="0"/>
        </a:spcAft>
        <a:defRPr sz="4600">
          <a:solidFill>
            <a:schemeClr val="tx2"/>
          </a:solidFill>
          <a:latin typeface="Cambria" pitchFamily="18" charset="0"/>
        </a:defRPr>
      </a:lvl8pPr>
      <a:lvl9pPr marL="1828800" algn="l" rtl="0" fontAlgn="base">
        <a:spcBef>
          <a:spcPct val="0"/>
        </a:spcBef>
        <a:spcAft>
          <a:spcPct val="0"/>
        </a:spcAft>
        <a:defRPr sz="4600">
          <a:solidFill>
            <a:schemeClr val="tx2"/>
          </a:solidFill>
          <a:latin typeface="Cambria" pitchFamily="18" charset="0"/>
        </a:defRPr>
      </a:lvl9pPr>
    </p:titleStyle>
    <p:bodyStyle>
      <a:lvl1pPr marL="342900" indent="-228600" algn="l" rtl="0" eaLnBrk="0" fontAlgn="base" hangingPunct="0">
        <a:spcBef>
          <a:spcPct val="20000"/>
        </a:spcBef>
        <a:spcAft>
          <a:spcPct val="0"/>
        </a:spcAft>
        <a:buClr>
          <a:schemeClr val="accent1"/>
        </a:buClr>
        <a:buFont typeface="Arial" charset="0"/>
        <a:buChar char="•"/>
        <a:defRPr sz="2200" kern="1200">
          <a:solidFill>
            <a:schemeClr val="tx1"/>
          </a:solidFill>
          <a:latin typeface="+mn-lt"/>
          <a:ea typeface="+mn-ea"/>
          <a:cs typeface="+mn-cs"/>
        </a:defRPr>
      </a:lvl1pPr>
      <a:lvl2pPr marL="639763" indent="-228600" algn="l" rtl="0" eaLnBrk="0" fontAlgn="base" hangingPunct="0">
        <a:spcBef>
          <a:spcPct val="20000"/>
        </a:spcBef>
        <a:spcAft>
          <a:spcPct val="0"/>
        </a:spcAft>
        <a:buClr>
          <a:schemeClr val="accent2"/>
        </a:buClr>
        <a:buFont typeface="Arial" charset="0"/>
        <a:buChar char="•"/>
        <a:defRPr sz="2000" kern="1200">
          <a:solidFill>
            <a:schemeClr val="tx1"/>
          </a:solidFill>
          <a:latin typeface="+mn-lt"/>
          <a:ea typeface="+mn-ea"/>
          <a:cs typeface="+mn-cs"/>
        </a:defRPr>
      </a:lvl2pPr>
      <a:lvl3pPr marL="1004888" indent="-228600" algn="l" rtl="0" eaLnBrk="0" fontAlgn="base" hangingPunct="0">
        <a:spcBef>
          <a:spcPct val="20000"/>
        </a:spcBef>
        <a:spcAft>
          <a:spcPct val="0"/>
        </a:spcAft>
        <a:buClr>
          <a:srgbClr val="D2CB6C"/>
        </a:buClr>
        <a:buFont typeface="Arial" charset="0"/>
        <a:buChar char="•"/>
        <a:defRPr kern="1200">
          <a:solidFill>
            <a:schemeClr val="tx1"/>
          </a:solidFill>
          <a:latin typeface="+mn-lt"/>
          <a:ea typeface="+mn-ea"/>
          <a:cs typeface="+mn-cs"/>
        </a:defRPr>
      </a:lvl3pPr>
      <a:lvl4pPr marL="1279525" indent="-228600" algn="l" rtl="0" eaLnBrk="0" fontAlgn="base" hangingPunct="0">
        <a:spcBef>
          <a:spcPct val="20000"/>
        </a:spcBef>
        <a:spcAft>
          <a:spcPct val="0"/>
        </a:spcAft>
        <a:buClr>
          <a:srgbClr val="95A39D"/>
        </a:buClr>
        <a:buFont typeface="Arial" charset="0"/>
        <a:buChar char="•"/>
        <a:defRPr sz="1600" kern="1200">
          <a:solidFill>
            <a:schemeClr val="tx1"/>
          </a:solidFill>
          <a:latin typeface="+mn-lt"/>
          <a:ea typeface="+mn-ea"/>
          <a:cs typeface="+mn-cs"/>
        </a:defRPr>
      </a:lvl4pPr>
      <a:lvl5pPr marL="1554163" indent="-228600" algn="l" rtl="0" eaLnBrk="0" fontAlgn="base" hangingPunct="0">
        <a:spcBef>
          <a:spcPct val="20000"/>
        </a:spcBef>
        <a:spcAft>
          <a:spcPct val="0"/>
        </a:spcAft>
        <a:buClr>
          <a:srgbClr val="C89F5D"/>
        </a:buClr>
        <a:buFont typeface="Arial" charset="0"/>
        <a:buChar char="•"/>
        <a:defRPr sz="1400" kern="120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3.xml"/><Relationship Id="rId1" Type="http://schemas.openxmlformats.org/officeDocument/2006/relationships/slideLayout" Target="../slideLayouts/slideLayout17.xml"/><Relationship Id="rId5" Type="http://schemas.openxmlformats.org/officeDocument/2006/relationships/image" Target="../media/image16.png"/><Relationship Id="rId4" Type="http://schemas.openxmlformats.org/officeDocument/2006/relationships/image" Target="../media/image15.jpe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9.xml"/><Relationship Id="rId1" Type="http://schemas.openxmlformats.org/officeDocument/2006/relationships/slideLayout" Target="../slideLayouts/slideLayout1.xml"/><Relationship Id="rId4" Type="http://schemas.openxmlformats.org/officeDocument/2006/relationships/image" Target="../media/image18.svg"/></Relationships>
</file>

<file path=ppt/slides/_rels/slide10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0.xml"/><Relationship Id="rId1" Type="http://schemas.openxmlformats.org/officeDocument/2006/relationships/slideLayout" Target="../slideLayouts/slideLayout1.xml"/><Relationship Id="rId4" Type="http://schemas.openxmlformats.org/officeDocument/2006/relationships/image" Target="../media/image20.svg"/></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3.xml"/><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3.xml"/><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1.xm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4.png"/></Relationships>
</file>

<file path=ppt/slides/_rels/slide1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2.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2.png"/><Relationship Id="rId4" Type="http://schemas.openxmlformats.org/officeDocument/2006/relationships/image" Target="../media/image24.png"/></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5.png"/><Relationship Id="rId2" Type="http://schemas.openxmlformats.org/officeDocument/2006/relationships/notesSlide" Target="../notesSlides/notesSlide134.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6.png"/><Relationship Id="rId4" Type="http://schemas.openxmlformats.org/officeDocument/2006/relationships/image" Target="../media/image24.png"/></Relationships>
</file>

<file path=ppt/slides/_rels/slide1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5.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7.png"/><Relationship Id="rId4" Type="http://schemas.openxmlformats.org/officeDocument/2006/relationships/image" Target="../media/image24.png"/></Relationships>
</file>

<file path=ppt/slides/_rels/slide1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6.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7.png"/><Relationship Id="rId4" Type="http://schemas.openxmlformats.org/officeDocument/2006/relationships/image" Target="../media/image24.png"/></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1.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1" name="Google Shape;91;p1"/>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1</a:t>
            </a:fld>
            <a:endParaRPr/>
          </a:p>
        </p:txBody>
      </p:sp>
      <p:pic>
        <p:nvPicPr>
          <p:cNvPr id="4" name="Imagen 3" descr="Resultado de imagen de bible blanc and white">
            <a:extLst>
              <a:ext uri="{FF2B5EF4-FFF2-40B4-BE49-F238E27FC236}">
                <a16:creationId xmlns:a16="http://schemas.microsoft.com/office/drawing/2014/main" id="{8DE70A2B-3256-485F-8536-3195352A368B}"/>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455844" cy="6858000"/>
          </a:xfrm>
          <a:prstGeom prst="rect">
            <a:avLst/>
          </a:prstGeom>
          <a:noFill/>
          <a:ln>
            <a:noFill/>
          </a:ln>
        </p:spPr>
      </p:pic>
      <p:sp>
        <p:nvSpPr>
          <p:cNvPr id="2" name="Rectángulo 1">
            <a:extLst>
              <a:ext uri="{FF2B5EF4-FFF2-40B4-BE49-F238E27FC236}">
                <a16:creationId xmlns:a16="http://schemas.microsoft.com/office/drawing/2014/main" id="{0CCF3048-E626-4B17-91BD-6EAAC2C51CB1}"/>
              </a:ext>
            </a:extLst>
          </p:cNvPr>
          <p:cNvSpPr/>
          <p:nvPr/>
        </p:nvSpPr>
        <p:spPr>
          <a:xfrm>
            <a:off x="509048" y="5402606"/>
            <a:ext cx="7418894" cy="104899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pPr>
            <a:r>
              <a:rPr lang="es-ES" b="1" dirty="0">
                <a:latin typeface="Montserrat" panose="00000500000000000000" pitchFamily="50" charset="0"/>
                <a:ea typeface="Calibri" panose="020F0502020204030204" pitchFamily="34" charset="0"/>
                <a:cs typeface="Times New Roman" panose="02020603050405020304" pitchFamily="18" charset="0"/>
              </a:rPr>
              <a:t>CURSO DE</a:t>
            </a:r>
            <a:br>
              <a:rPr lang="es-ES" sz="3200" dirty="0">
                <a:latin typeface="Lato Heavy" panose="020F0502020204030203" pitchFamily="34" charset="0"/>
                <a:ea typeface="Calibri" panose="020F0502020204030204" pitchFamily="34" charset="0"/>
                <a:cs typeface="Times New Roman" panose="02020603050405020304" pitchFamily="18" charset="0"/>
              </a:rPr>
            </a:br>
            <a:r>
              <a:rPr lang="es-ES" sz="3200" dirty="0">
                <a:latin typeface="Lato Heavy" panose="020F0502020204030203" pitchFamily="34" charset="0"/>
                <a:ea typeface="Calibri" panose="020F0502020204030204" pitchFamily="34" charset="0"/>
                <a:cs typeface="Times New Roman" panose="02020603050405020304" pitchFamily="18" charset="0"/>
              </a:rPr>
              <a:t>HERMENEÚTICA</a:t>
            </a:r>
            <a:endParaRPr lang="es-ES" sz="800" dirty="0">
              <a:latin typeface="Calibri" panose="020F0502020204030204" pitchFamily="34" charset="0"/>
              <a:ea typeface="Calibri" panose="020F0502020204030204" pitchFamily="34" charset="0"/>
              <a:cs typeface="Times New Roman" panose="02020603050405020304" pitchFamily="18" charset="0"/>
            </a:endParaRPr>
          </a:p>
          <a:p>
            <a:pPr algn="ctr"/>
            <a:r>
              <a:rPr lang="es-ES" b="1" dirty="0">
                <a:latin typeface="Montserrat" panose="00000500000000000000" pitchFamily="50" charset="0"/>
                <a:ea typeface="Calibri" panose="020F0502020204030204" pitchFamily="34" charset="0"/>
                <a:cs typeface="Times New Roman" panose="02020603050405020304" pitchFamily="18" charset="0"/>
              </a:rPr>
              <a:t>BÍBLICA</a:t>
            </a:r>
            <a:endParaRPr lang="es-E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2"/>
          <p:cNvSpPr txBox="1"/>
          <p:nvPr/>
        </p:nvSpPr>
        <p:spPr>
          <a:xfrm>
            <a:off x="107950" y="260350"/>
            <a:ext cx="8280400" cy="59055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000"/>
              <a:buFont typeface="Arial"/>
              <a:buNone/>
            </a:pPr>
            <a:endParaRPr sz="2000" b="0" i="0" u="none">
              <a:solidFill>
                <a:schemeClr val="dk1"/>
              </a:solidFill>
              <a:latin typeface="Cambria"/>
              <a:ea typeface="Cambria"/>
              <a:cs typeface="Cambria"/>
              <a:sym typeface="Cambria"/>
            </a:endParaRPr>
          </a:p>
          <a:p>
            <a:pPr marL="0" marR="0" lvl="0" indent="0" algn="ctr" rtl="0">
              <a:lnSpc>
                <a:spcPct val="100000"/>
              </a:lnSpc>
              <a:spcBef>
                <a:spcPts val="0"/>
              </a:spcBef>
              <a:spcAft>
                <a:spcPts val="0"/>
              </a:spcAft>
              <a:buClr>
                <a:schemeClr val="dk1"/>
              </a:buClr>
              <a:buSzPts val="4000"/>
              <a:buFont typeface="Arial"/>
              <a:buNone/>
            </a:pPr>
            <a:endParaRPr sz="4000" b="0" i="1" u="none">
              <a:solidFill>
                <a:schemeClr val="dk1"/>
              </a:solidFill>
              <a:latin typeface="Cambria"/>
              <a:ea typeface="Cambria"/>
              <a:cs typeface="Cambria"/>
              <a:sym typeface="Cambria"/>
            </a:endParaRPr>
          </a:p>
          <a:p>
            <a:pPr marL="0" marR="0" lvl="0" indent="0" algn="ctr" rtl="0">
              <a:lnSpc>
                <a:spcPct val="100000"/>
              </a:lnSpc>
              <a:spcBef>
                <a:spcPts val="0"/>
              </a:spcBef>
              <a:spcAft>
                <a:spcPts val="0"/>
              </a:spcAft>
              <a:buClr>
                <a:schemeClr val="dk1"/>
              </a:buClr>
              <a:buSzPts val="2400"/>
              <a:buFont typeface="Cambria"/>
              <a:buNone/>
            </a:pPr>
            <a:r>
              <a:rPr lang="en-US" sz="2400" b="0" i="1" u="none">
                <a:solidFill>
                  <a:schemeClr val="dk1"/>
                </a:solidFill>
                <a:latin typeface="Cambria"/>
                <a:ea typeface="Cambria"/>
                <a:cs typeface="Cambria"/>
                <a:sym typeface="Cambria"/>
              </a:rPr>
              <a:t> </a:t>
            </a:r>
            <a:endParaRPr/>
          </a:p>
          <a:p>
            <a:pPr marL="0" marR="0" lvl="0" indent="0" algn="l" rtl="0">
              <a:lnSpc>
                <a:spcPct val="100000"/>
              </a:lnSpc>
              <a:spcBef>
                <a:spcPts val="0"/>
              </a:spcBef>
              <a:spcAft>
                <a:spcPts val="0"/>
              </a:spcAft>
              <a:buNone/>
            </a:pPr>
            <a:endParaRPr sz="2400" b="0" i="1" u="none">
              <a:solidFill>
                <a:schemeClr val="dk1"/>
              </a:solidFill>
              <a:latin typeface="Cambria"/>
              <a:ea typeface="Cambria"/>
              <a:cs typeface="Cambria"/>
              <a:sym typeface="Cambria"/>
            </a:endParaRPr>
          </a:p>
        </p:txBody>
      </p:sp>
      <p:sp>
        <p:nvSpPr>
          <p:cNvPr id="97" name="Google Shape;97;p2"/>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2</a:t>
            </a:fld>
            <a:endParaRPr/>
          </a:p>
        </p:txBody>
      </p:sp>
      <p:pic>
        <p:nvPicPr>
          <p:cNvPr id="98" name="Google Shape;98;p2" descr="Image result for treinta dias para entender la biblia"/>
          <p:cNvPicPr preferRelativeResize="0"/>
          <p:nvPr/>
        </p:nvPicPr>
        <p:blipFill rotWithShape="1">
          <a:blip r:embed="rId3">
            <a:alphaModFix/>
          </a:blip>
          <a:srcRect/>
          <a:stretch/>
        </p:blipFill>
        <p:spPr>
          <a:xfrm>
            <a:off x="2447925" y="482600"/>
            <a:ext cx="3600450" cy="54610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3"/>
          <p:cNvSpPr txBox="1"/>
          <p:nvPr/>
        </p:nvSpPr>
        <p:spPr>
          <a:xfrm>
            <a:off x="107950" y="260350"/>
            <a:ext cx="8280400" cy="59055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000"/>
              <a:buFont typeface="Arial"/>
              <a:buNone/>
            </a:pPr>
            <a:endParaRPr sz="2000" b="0" i="0" u="none">
              <a:solidFill>
                <a:schemeClr val="dk1"/>
              </a:solidFill>
              <a:latin typeface="Cambria"/>
              <a:ea typeface="Cambria"/>
              <a:cs typeface="Cambria"/>
              <a:sym typeface="Cambria"/>
            </a:endParaRPr>
          </a:p>
          <a:p>
            <a:pPr marL="0" marR="0" lvl="0" indent="0" algn="ctr" rtl="0">
              <a:lnSpc>
                <a:spcPct val="100000"/>
              </a:lnSpc>
              <a:spcBef>
                <a:spcPts val="0"/>
              </a:spcBef>
              <a:spcAft>
                <a:spcPts val="0"/>
              </a:spcAft>
              <a:buClr>
                <a:schemeClr val="dk1"/>
              </a:buClr>
              <a:buSzPts val="4000"/>
              <a:buFont typeface="Arial"/>
              <a:buNone/>
            </a:pPr>
            <a:endParaRPr sz="4000" b="0" i="1" u="none">
              <a:solidFill>
                <a:schemeClr val="dk1"/>
              </a:solidFill>
              <a:latin typeface="Cambria"/>
              <a:ea typeface="Cambria"/>
              <a:cs typeface="Cambria"/>
              <a:sym typeface="Cambria"/>
            </a:endParaRPr>
          </a:p>
          <a:p>
            <a:pPr marL="0" marR="0" lvl="0" indent="0" algn="ctr" rtl="0">
              <a:lnSpc>
                <a:spcPct val="100000"/>
              </a:lnSpc>
              <a:spcBef>
                <a:spcPts val="0"/>
              </a:spcBef>
              <a:spcAft>
                <a:spcPts val="0"/>
              </a:spcAft>
              <a:buClr>
                <a:schemeClr val="dk1"/>
              </a:buClr>
              <a:buSzPts val="2400"/>
              <a:buFont typeface="Cambria"/>
              <a:buNone/>
            </a:pPr>
            <a:r>
              <a:rPr lang="en-US" sz="2400" b="0" i="1" u="none">
                <a:solidFill>
                  <a:schemeClr val="dk1"/>
                </a:solidFill>
                <a:latin typeface="Cambria"/>
                <a:ea typeface="Cambria"/>
                <a:cs typeface="Cambria"/>
                <a:sym typeface="Cambria"/>
              </a:rPr>
              <a:t> </a:t>
            </a:r>
            <a:endParaRPr/>
          </a:p>
          <a:p>
            <a:pPr marL="0" marR="0" lvl="0" indent="0" algn="l" rtl="0">
              <a:lnSpc>
                <a:spcPct val="100000"/>
              </a:lnSpc>
              <a:spcBef>
                <a:spcPts val="0"/>
              </a:spcBef>
              <a:spcAft>
                <a:spcPts val="0"/>
              </a:spcAft>
              <a:buNone/>
            </a:pPr>
            <a:endParaRPr sz="2400" b="0" i="1" u="none">
              <a:solidFill>
                <a:schemeClr val="dk1"/>
              </a:solidFill>
              <a:latin typeface="Cambria"/>
              <a:ea typeface="Cambria"/>
              <a:cs typeface="Cambria"/>
              <a:sym typeface="Cambria"/>
            </a:endParaRPr>
          </a:p>
        </p:txBody>
      </p:sp>
      <p:sp>
        <p:nvSpPr>
          <p:cNvPr id="104" name="Google Shape;104;p3"/>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3</a:t>
            </a:fld>
            <a:endParaRPr/>
          </a:p>
        </p:txBody>
      </p:sp>
      <p:pic>
        <p:nvPicPr>
          <p:cNvPr id="105" name="Google Shape;105;p3"/>
          <p:cNvPicPr preferRelativeResize="0"/>
          <p:nvPr/>
        </p:nvPicPr>
        <p:blipFill rotWithShape="1">
          <a:blip r:embed="rId3">
            <a:alphaModFix/>
          </a:blip>
          <a:srcRect/>
          <a:stretch/>
        </p:blipFill>
        <p:spPr>
          <a:xfrm>
            <a:off x="2484437" y="404812"/>
            <a:ext cx="3511550" cy="58610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4"/>
          <p:cNvSpPr txBox="1"/>
          <p:nvPr/>
        </p:nvSpPr>
        <p:spPr>
          <a:xfrm>
            <a:off x="107950" y="260350"/>
            <a:ext cx="8280400" cy="59055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000"/>
              <a:buFont typeface="Arial"/>
              <a:buNone/>
            </a:pPr>
            <a:endParaRPr sz="2000" b="0" i="0" u="none">
              <a:solidFill>
                <a:schemeClr val="dk1"/>
              </a:solidFill>
              <a:latin typeface="Cambria"/>
              <a:ea typeface="Cambria"/>
              <a:cs typeface="Cambria"/>
              <a:sym typeface="Cambria"/>
            </a:endParaRPr>
          </a:p>
          <a:p>
            <a:pPr marL="0" marR="0" lvl="0" indent="0" algn="ctr" rtl="0">
              <a:lnSpc>
                <a:spcPct val="100000"/>
              </a:lnSpc>
              <a:spcBef>
                <a:spcPts val="0"/>
              </a:spcBef>
              <a:spcAft>
                <a:spcPts val="0"/>
              </a:spcAft>
              <a:buClr>
                <a:schemeClr val="dk1"/>
              </a:buClr>
              <a:buSzPts val="4000"/>
              <a:buFont typeface="Arial"/>
              <a:buNone/>
            </a:pPr>
            <a:endParaRPr sz="4000" b="0" i="1" u="none">
              <a:solidFill>
                <a:schemeClr val="dk1"/>
              </a:solidFill>
              <a:latin typeface="Cambria"/>
              <a:ea typeface="Cambria"/>
              <a:cs typeface="Cambria"/>
              <a:sym typeface="Cambria"/>
            </a:endParaRPr>
          </a:p>
          <a:p>
            <a:pPr marL="0" marR="0" lvl="0" indent="0" algn="ctr" rtl="0">
              <a:lnSpc>
                <a:spcPct val="100000"/>
              </a:lnSpc>
              <a:spcBef>
                <a:spcPts val="0"/>
              </a:spcBef>
              <a:spcAft>
                <a:spcPts val="0"/>
              </a:spcAft>
              <a:buClr>
                <a:schemeClr val="dk1"/>
              </a:buClr>
              <a:buSzPts val="2400"/>
              <a:buFont typeface="Cambria"/>
              <a:buNone/>
            </a:pPr>
            <a:r>
              <a:rPr lang="en-US" sz="2400" b="0" i="1" u="none">
                <a:solidFill>
                  <a:schemeClr val="dk1"/>
                </a:solidFill>
                <a:latin typeface="Cambria"/>
                <a:ea typeface="Cambria"/>
                <a:cs typeface="Cambria"/>
                <a:sym typeface="Cambria"/>
              </a:rPr>
              <a:t> </a:t>
            </a:r>
            <a:endParaRPr/>
          </a:p>
          <a:p>
            <a:pPr marL="0" marR="0" lvl="0" indent="0" algn="l" rtl="0">
              <a:lnSpc>
                <a:spcPct val="100000"/>
              </a:lnSpc>
              <a:spcBef>
                <a:spcPts val="0"/>
              </a:spcBef>
              <a:spcAft>
                <a:spcPts val="0"/>
              </a:spcAft>
              <a:buNone/>
            </a:pPr>
            <a:endParaRPr sz="2400" b="0" i="1" u="none">
              <a:solidFill>
                <a:schemeClr val="dk1"/>
              </a:solidFill>
              <a:latin typeface="Cambria"/>
              <a:ea typeface="Cambria"/>
              <a:cs typeface="Cambria"/>
              <a:sym typeface="Cambria"/>
            </a:endParaRPr>
          </a:p>
        </p:txBody>
      </p:sp>
      <p:sp>
        <p:nvSpPr>
          <p:cNvPr id="111" name="Google Shape;111;p4"/>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4</a:t>
            </a:fld>
            <a:endParaRPr/>
          </a:p>
        </p:txBody>
      </p:sp>
      <p:pic>
        <p:nvPicPr>
          <p:cNvPr id="112" name="Google Shape;112;p4"/>
          <p:cNvPicPr preferRelativeResize="0"/>
          <p:nvPr/>
        </p:nvPicPr>
        <p:blipFill rotWithShape="1">
          <a:blip r:embed="rId3">
            <a:alphaModFix/>
          </a:blip>
          <a:srcRect/>
          <a:stretch/>
        </p:blipFill>
        <p:spPr>
          <a:xfrm>
            <a:off x="2371725" y="333375"/>
            <a:ext cx="3752850" cy="615791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5"/>
          <p:cNvSpPr txBox="1"/>
          <p:nvPr/>
        </p:nvSpPr>
        <p:spPr>
          <a:xfrm>
            <a:off x="323850" y="115887"/>
            <a:ext cx="8064500" cy="561657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Calibri"/>
              <a:buNone/>
            </a:pPr>
            <a:r>
              <a:rPr lang="en-US" sz="2400" b="0" i="0" u="none">
                <a:solidFill>
                  <a:schemeClr val="dk1"/>
                </a:solidFill>
                <a:latin typeface="Calibri"/>
                <a:ea typeface="Calibri"/>
                <a:cs typeface="Calibri"/>
                <a:sym typeface="Calibri"/>
              </a:rPr>
              <a:t>La hermenéutica es la </a:t>
            </a:r>
            <a:r>
              <a:rPr lang="en-US" sz="2400" b="1" i="0" u="sng">
                <a:solidFill>
                  <a:schemeClr val="dk1"/>
                </a:solidFill>
                <a:latin typeface="Calibri"/>
                <a:ea typeface="Calibri"/>
                <a:cs typeface="Calibri"/>
                <a:sym typeface="Calibri"/>
              </a:rPr>
              <a:t>ciencia</a:t>
            </a:r>
            <a:r>
              <a:rPr lang="en-US" sz="2400" b="0" i="0" u="none">
                <a:solidFill>
                  <a:schemeClr val="dk1"/>
                </a:solidFill>
                <a:latin typeface="Calibri"/>
                <a:ea typeface="Calibri"/>
                <a:cs typeface="Calibri"/>
                <a:sym typeface="Calibri"/>
              </a:rPr>
              <a:t> y el </a:t>
            </a:r>
            <a:r>
              <a:rPr lang="en-US" sz="2400" b="1" i="0" u="sng">
                <a:solidFill>
                  <a:schemeClr val="dk1"/>
                </a:solidFill>
                <a:latin typeface="Calibri"/>
                <a:ea typeface="Calibri"/>
                <a:cs typeface="Calibri"/>
                <a:sym typeface="Calibri"/>
              </a:rPr>
              <a:t>arte </a:t>
            </a:r>
            <a:endParaRPr/>
          </a:p>
          <a:p>
            <a:pPr marL="0" marR="0" lvl="0" indent="0" algn="ctr" rtl="0">
              <a:lnSpc>
                <a:spcPct val="100000"/>
              </a:lnSpc>
              <a:spcBef>
                <a:spcPts val="0"/>
              </a:spcBef>
              <a:spcAft>
                <a:spcPts val="0"/>
              </a:spcAft>
              <a:buClr>
                <a:schemeClr val="dk1"/>
              </a:buClr>
              <a:buSzPts val="2400"/>
              <a:buFont typeface="Calibri"/>
              <a:buNone/>
            </a:pPr>
            <a:r>
              <a:rPr lang="en-US" sz="2400" b="0" i="0" u="none">
                <a:solidFill>
                  <a:schemeClr val="dk1"/>
                </a:solidFill>
                <a:latin typeface="Calibri"/>
                <a:ea typeface="Calibri"/>
                <a:cs typeface="Calibri"/>
                <a:sym typeface="Calibri"/>
              </a:rPr>
              <a:t>por medio de los cuales se determina el </a:t>
            </a:r>
            <a:r>
              <a:rPr lang="en-US" sz="2400" b="1" i="0" u="sng">
                <a:solidFill>
                  <a:schemeClr val="dk1"/>
                </a:solidFill>
                <a:latin typeface="Calibri"/>
                <a:ea typeface="Calibri"/>
                <a:cs typeface="Calibri"/>
                <a:sym typeface="Calibri"/>
              </a:rPr>
              <a:t>significado</a:t>
            </a:r>
            <a:r>
              <a:rPr lang="en-US" sz="2400" b="0" i="0" u="none">
                <a:solidFill>
                  <a:schemeClr val="dk1"/>
                </a:solidFill>
                <a:latin typeface="Calibri"/>
                <a:ea typeface="Calibri"/>
                <a:cs typeface="Calibri"/>
                <a:sym typeface="Calibri"/>
              </a:rPr>
              <a:t> de un texto bíblico.</a:t>
            </a:r>
            <a:endParaRPr/>
          </a:p>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2400" b="0" i="0" u="none">
              <a:solidFill>
                <a:schemeClr val="dk1"/>
              </a:solidFill>
              <a:latin typeface="Calibri"/>
              <a:ea typeface="Calibri"/>
              <a:cs typeface="Calibri"/>
              <a:sym typeface="Calibri"/>
            </a:endParaRPr>
          </a:p>
        </p:txBody>
      </p:sp>
      <p:sp>
        <p:nvSpPr>
          <p:cNvPr id="118" name="Google Shape;118;p5"/>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6"/>
          <p:cNvSpPr txBox="1"/>
          <p:nvPr/>
        </p:nvSpPr>
        <p:spPr>
          <a:xfrm>
            <a:off x="0" y="404812"/>
            <a:ext cx="8459787" cy="532765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152400" algn="l" rtl="0">
              <a:lnSpc>
                <a:spcPct val="100000"/>
              </a:lnSpc>
              <a:spcBef>
                <a:spcPts val="0"/>
              </a:spcBef>
              <a:spcAft>
                <a:spcPts val="0"/>
              </a:spcAft>
              <a:buClr>
                <a:schemeClr val="dk1"/>
              </a:buClr>
              <a:buSzPts val="2400"/>
              <a:buFont typeface="Calibri"/>
              <a:buAutoNum type="arabicParenBoth"/>
            </a:pPr>
            <a:r>
              <a:rPr lang="en-US" sz="2400" b="0" i="0" u="none">
                <a:solidFill>
                  <a:schemeClr val="dk1"/>
                </a:solidFill>
                <a:latin typeface="Calibri"/>
                <a:ea typeface="Calibri"/>
                <a:cs typeface="Calibri"/>
                <a:sym typeface="Calibri"/>
              </a:rPr>
              <a:t>Es una ciencia porque se basa un método y reglas.</a:t>
            </a:r>
            <a:endParaRPr/>
          </a:p>
          <a:p>
            <a:pPr marL="0" marR="0" lvl="0" indent="0" algn="l"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914400" marR="0" lvl="1" indent="-457200" algn="l" rtl="0">
              <a:lnSpc>
                <a:spcPct val="100000"/>
              </a:lnSpc>
              <a:spcBef>
                <a:spcPts val="0"/>
              </a:spcBef>
              <a:spcAft>
                <a:spcPts val="0"/>
              </a:spcAft>
              <a:buClr>
                <a:schemeClr val="dk1"/>
              </a:buClr>
              <a:buSzPts val="2400"/>
              <a:buFont typeface="Calibri"/>
              <a:buAutoNum type="alphaLcParenBoth"/>
            </a:pPr>
            <a:r>
              <a:rPr lang="en-US" sz="2400" b="0" i="0" u="none" strike="noStrike" cap="none">
                <a:solidFill>
                  <a:schemeClr val="dk1"/>
                </a:solidFill>
                <a:latin typeface="Calibri"/>
                <a:ea typeface="Calibri"/>
                <a:cs typeface="Calibri"/>
                <a:sym typeface="Calibri"/>
              </a:rPr>
              <a:t>PASO 1: </a:t>
            </a:r>
            <a:r>
              <a:rPr lang="en-US" sz="2400" b="1" i="0" u="sng" strike="noStrike" cap="none">
                <a:solidFill>
                  <a:schemeClr val="dk1"/>
                </a:solidFill>
                <a:latin typeface="Calibri"/>
                <a:ea typeface="Calibri"/>
                <a:cs typeface="Calibri"/>
                <a:sym typeface="Calibri"/>
              </a:rPr>
              <a:t>La observación </a:t>
            </a:r>
            <a:r>
              <a:rPr lang="en-US" sz="2400" b="0" i="0" u="none" strike="noStrike" cap="none">
                <a:solidFill>
                  <a:schemeClr val="dk1"/>
                </a:solidFill>
                <a:latin typeface="Calibri"/>
                <a:ea typeface="Calibri"/>
                <a:cs typeface="Calibri"/>
                <a:sym typeface="Calibri"/>
              </a:rPr>
              <a:t>- ¿Qué dice este pasaje? </a:t>
            </a:r>
            <a:endParaRPr/>
          </a:p>
          <a:p>
            <a:pPr marL="914400" marR="0" lvl="1" indent="-304800" algn="l" rtl="0">
              <a:lnSpc>
                <a:spcPct val="100000"/>
              </a:lnSpc>
              <a:spcBef>
                <a:spcPts val="0"/>
              </a:spcBef>
              <a:spcAft>
                <a:spcPts val="0"/>
              </a:spcAft>
              <a:buClr>
                <a:schemeClr val="dk1"/>
              </a:buClr>
              <a:buSzPts val="2400"/>
              <a:buFont typeface="Arial"/>
              <a:buNone/>
            </a:pPr>
            <a:endParaRPr sz="2400" b="0" i="0" u="none" strike="noStrike" cap="none">
              <a:solidFill>
                <a:schemeClr val="dk1"/>
              </a:solidFill>
              <a:latin typeface="Calibri"/>
              <a:ea typeface="Calibri"/>
              <a:cs typeface="Calibri"/>
              <a:sym typeface="Calibri"/>
            </a:endParaRPr>
          </a:p>
          <a:p>
            <a:pPr marL="914400" marR="0" lvl="1" indent="-457200" algn="l" rtl="0">
              <a:lnSpc>
                <a:spcPct val="100000"/>
              </a:lnSpc>
              <a:spcBef>
                <a:spcPts val="0"/>
              </a:spcBef>
              <a:spcAft>
                <a:spcPts val="0"/>
              </a:spcAft>
              <a:buClr>
                <a:schemeClr val="dk1"/>
              </a:buClr>
              <a:buSzPts val="2400"/>
              <a:buFont typeface="Calibri"/>
              <a:buAutoNum type="alphaLcParenBoth"/>
            </a:pPr>
            <a:r>
              <a:rPr lang="en-US" sz="2400" b="0" i="0" u="none" strike="noStrike" cap="none">
                <a:solidFill>
                  <a:schemeClr val="dk1"/>
                </a:solidFill>
                <a:latin typeface="Calibri"/>
                <a:ea typeface="Calibri"/>
                <a:cs typeface="Calibri"/>
                <a:sym typeface="Calibri"/>
              </a:rPr>
              <a:t>PASO 2: </a:t>
            </a:r>
            <a:r>
              <a:rPr lang="en-US" sz="2400" b="1" i="0" u="sng" strike="noStrike" cap="none">
                <a:solidFill>
                  <a:schemeClr val="dk1"/>
                </a:solidFill>
                <a:latin typeface="Calibri"/>
                <a:ea typeface="Calibri"/>
                <a:cs typeface="Calibri"/>
                <a:sym typeface="Calibri"/>
              </a:rPr>
              <a:t>La interpretación</a:t>
            </a:r>
            <a:r>
              <a:rPr lang="en-US" sz="2400" b="0" i="0" u="none" strike="noStrike" cap="none">
                <a:solidFill>
                  <a:schemeClr val="dk1"/>
                </a:solidFill>
                <a:latin typeface="Calibri"/>
                <a:ea typeface="Calibri"/>
                <a:cs typeface="Calibri"/>
                <a:sym typeface="Calibri"/>
              </a:rPr>
              <a:t>: ¿Qué significa este pasaje? </a:t>
            </a:r>
            <a:endParaRPr/>
          </a:p>
          <a:p>
            <a:pPr marL="914400" marR="0" lvl="1" indent="-304800" algn="l" rtl="0">
              <a:lnSpc>
                <a:spcPct val="100000"/>
              </a:lnSpc>
              <a:spcBef>
                <a:spcPts val="0"/>
              </a:spcBef>
              <a:spcAft>
                <a:spcPts val="0"/>
              </a:spcAft>
              <a:buClr>
                <a:schemeClr val="dk1"/>
              </a:buClr>
              <a:buSzPts val="2400"/>
              <a:buFont typeface="Arial"/>
              <a:buNone/>
            </a:pPr>
            <a:endParaRPr sz="2400" b="0" i="0" u="none" strike="noStrike" cap="none">
              <a:solidFill>
                <a:schemeClr val="dk1"/>
              </a:solidFill>
              <a:latin typeface="Calibri"/>
              <a:ea typeface="Calibri"/>
              <a:cs typeface="Calibri"/>
              <a:sym typeface="Calibri"/>
            </a:endParaRPr>
          </a:p>
          <a:p>
            <a:pPr marL="914400" marR="0" lvl="1" indent="-457200" algn="l" rtl="0">
              <a:lnSpc>
                <a:spcPct val="100000"/>
              </a:lnSpc>
              <a:spcBef>
                <a:spcPts val="0"/>
              </a:spcBef>
              <a:spcAft>
                <a:spcPts val="0"/>
              </a:spcAft>
              <a:buClr>
                <a:schemeClr val="dk1"/>
              </a:buClr>
              <a:buSzPts val="2400"/>
              <a:buFont typeface="Calibri"/>
              <a:buAutoNum type="alphaLcParenBoth"/>
            </a:pPr>
            <a:r>
              <a:rPr lang="en-US" sz="2400" b="0" i="0" u="none" strike="noStrike" cap="none">
                <a:solidFill>
                  <a:schemeClr val="dk1"/>
                </a:solidFill>
                <a:latin typeface="Calibri"/>
                <a:ea typeface="Calibri"/>
                <a:cs typeface="Calibri"/>
                <a:sym typeface="Calibri"/>
              </a:rPr>
              <a:t>PASO 3: </a:t>
            </a:r>
            <a:r>
              <a:rPr lang="en-US" sz="2400" b="1" i="0" u="sng" strike="noStrike" cap="none">
                <a:solidFill>
                  <a:schemeClr val="dk1"/>
                </a:solidFill>
                <a:latin typeface="Calibri"/>
                <a:ea typeface="Calibri"/>
                <a:cs typeface="Calibri"/>
                <a:sym typeface="Calibri"/>
              </a:rPr>
              <a:t>La aplicación</a:t>
            </a:r>
            <a:r>
              <a:rPr lang="en-US" sz="2400" b="0" i="0" u="none" strike="noStrike" cap="none">
                <a:solidFill>
                  <a:schemeClr val="dk1"/>
                </a:solidFill>
                <a:latin typeface="Calibri"/>
                <a:ea typeface="Calibri"/>
                <a:cs typeface="Calibri"/>
                <a:sym typeface="Calibri"/>
              </a:rPr>
              <a:t>: ¿Cómo debo vivir según este pasaje?</a:t>
            </a:r>
            <a:endParaRPr/>
          </a:p>
          <a:p>
            <a:pPr marL="0" marR="0" lvl="0" indent="0" algn="l"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152400" algn="l" rtl="0">
              <a:lnSpc>
                <a:spcPct val="100000"/>
              </a:lnSpc>
              <a:spcBef>
                <a:spcPts val="0"/>
              </a:spcBef>
              <a:spcAft>
                <a:spcPts val="0"/>
              </a:spcAft>
              <a:buClr>
                <a:schemeClr val="dk1"/>
              </a:buClr>
              <a:buSzPts val="2400"/>
              <a:buFont typeface="Calibri"/>
              <a:buAutoNum type="arabicParenBoth"/>
            </a:pPr>
            <a:r>
              <a:rPr lang="en-US" sz="2400" b="0" i="0" u="none">
                <a:solidFill>
                  <a:schemeClr val="dk1"/>
                </a:solidFill>
                <a:latin typeface="Calibri"/>
                <a:ea typeface="Calibri"/>
                <a:cs typeface="Calibri"/>
                <a:sym typeface="Calibri"/>
              </a:rPr>
              <a:t>Es un arte porque requiere habilidad para poder aplicar esos principios y reglas de manera correcta. </a:t>
            </a:r>
            <a:endParaRPr/>
          </a:p>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2400" b="0" i="0" u="none">
              <a:solidFill>
                <a:schemeClr val="dk1"/>
              </a:solidFill>
              <a:latin typeface="Calibri"/>
              <a:ea typeface="Calibri"/>
              <a:cs typeface="Calibri"/>
              <a:sym typeface="Calibri"/>
            </a:endParaRPr>
          </a:p>
        </p:txBody>
      </p:sp>
      <p:sp>
        <p:nvSpPr>
          <p:cNvPr id="124" name="Google Shape;124;p6"/>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7"/>
          <p:cNvSpPr txBox="1"/>
          <p:nvPr/>
        </p:nvSpPr>
        <p:spPr>
          <a:xfrm>
            <a:off x="323850" y="836612"/>
            <a:ext cx="8064500" cy="561657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152400" algn="just" rtl="0">
              <a:lnSpc>
                <a:spcPct val="100000"/>
              </a:lnSpc>
              <a:spcBef>
                <a:spcPts val="0"/>
              </a:spcBef>
              <a:spcAft>
                <a:spcPts val="0"/>
              </a:spcAft>
              <a:buClr>
                <a:schemeClr val="dk1"/>
              </a:buClr>
              <a:buSzPts val="2400"/>
              <a:buFont typeface="Calibri"/>
              <a:buAutoNum type="arabicParenBoth"/>
            </a:pPr>
            <a:r>
              <a:rPr lang="en-US" sz="2400" b="0" i="1" u="none">
                <a:solidFill>
                  <a:schemeClr val="dk1"/>
                </a:solidFill>
                <a:latin typeface="Calibri"/>
                <a:ea typeface="Calibri"/>
                <a:cs typeface="Calibri"/>
                <a:sym typeface="Calibri"/>
              </a:rPr>
              <a:t>Mateo 1:23 23: He aquí, la virgen concebirá y dará a luz un hijo, y le pondrán por nombre Emmanuel, que </a:t>
            </a:r>
            <a:r>
              <a:rPr lang="en-US" sz="2400" b="0" i="1" u="sng">
                <a:solidFill>
                  <a:schemeClr val="dk1"/>
                </a:solidFill>
                <a:latin typeface="Calibri"/>
                <a:ea typeface="Calibri"/>
                <a:cs typeface="Calibri"/>
                <a:sym typeface="Calibri"/>
              </a:rPr>
              <a:t>traducido significa</a:t>
            </a:r>
            <a:r>
              <a:rPr lang="en-US" sz="2400" b="0" i="1" u="none">
                <a:solidFill>
                  <a:schemeClr val="dk1"/>
                </a:solidFill>
                <a:latin typeface="Calibri"/>
                <a:ea typeface="Calibri"/>
                <a:cs typeface="Calibri"/>
                <a:sym typeface="Calibri"/>
              </a:rPr>
              <a:t>: Dios con nosotros.</a:t>
            </a:r>
            <a:endParaRPr/>
          </a:p>
          <a:p>
            <a:pPr marL="0" marR="0" lvl="0" indent="0" algn="just" rtl="0">
              <a:lnSpc>
                <a:spcPct val="100000"/>
              </a:lnSpc>
              <a:spcBef>
                <a:spcPts val="0"/>
              </a:spcBef>
              <a:spcAft>
                <a:spcPts val="0"/>
              </a:spcAft>
              <a:buClr>
                <a:schemeClr val="dk1"/>
              </a:buClr>
              <a:buSzPts val="2400"/>
              <a:buFont typeface="Arial"/>
              <a:buNone/>
            </a:pPr>
            <a:endParaRPr sz="2400" b="0" i="1" u="none">
              <a:solidFill>
                <a:schemeClr val="dk1"/>
              </a:solidFill>
              <a:latin typeface="Calibri"/>
              <a:ea typeface="Calibri"/>
              <a:cs typeface="Calibri"/>
              <a:sym typeface="Calibri"/>
            </a:endParaRPr>
          </a:p>
          <a:p>
            <a:pPr marL="0" marR="0" lvl="0" indent="-152400" algn="just" rtl="0">
              <a:lnSpc>
                <a:spcPct val="100000"/>
              </a:lnSpc>
              <a:spcBef>
                <a:spcPts val="0"/>
              </a:spcBef>
              <a:spcAft>
                <a:spcPts val="0"/>
              </a:spcAft>
              <a:buClr>
                <a:schemeClr val="dk1"/>
              </a:buClr>
              <a:buSzPts val="2400"/>
              <a:buFont typeface="Calibri"/>
              <a:buAutoNum type="arabicParenBoth"/>
            </a:pPr>
            <a:r>
              <a:rPr lang="en-US" sz="2400" b="0" i="1" u="none">
                <a:solidFill>
                  <a:schemeClr val="dk1"/>
                </a:solidFill>
                <a:latin typeface="Calibri"/>
                <a:ea typeface="Calibri"/>
                <a:cs typeface="Calibri"/>
                <a:sym typeface="Calibri"/>
              </a:rPr>
              <a:t>Marcos 5:41: Y tomando a la niña por la mano, le dijo*: Talita cum (que </a:t>
            </a:r>
            <a:r>
              <a:rPr lang="en-US" sz="2400" b="0" i="1" u="sng">
                <a:solidFill>
                  <a:schemeClr val="dk1"/>
                </a:solidFill>
                <a:latin typeface="Calibri"/>
                <a:ea typeface="Calibri"/>
                <a:cs typeface="Calibri"/>
                <a:sym typeface="Calibri"/>
              </a:rPr>
              <a:t>traducido significa</a:t>
            </a:r>
            <a:r>
              <a:rPr lang="en-US" sz="2400" b="0" i="1" u="none">
                <a:solidFill>
                  <a:schemeClr val="dk1"/>
                </a:solidFill>
                <a:latin typeface="Calibri"/>
                <a:ea typeface="Calibri"/>
                <a:cs typeface="Calibri"/>
                <a:sym typeface="Calibri"/>
              </a:rPr>
              <a:t>: Niña, a ti te digo, ¡levántate!).</a:t>
            </a:r>
            <a:endParaRPr/>
          </a:p>
          <a:p>
            <a:pPr marL="0" marR="0" lvl="0" indent="0" algn="just" rtl="0">
              <a:lnSpc>
                <a:spcPct val="100000"/>
              </a:lnSpc>
              <a:spcBef>
                <a:spcPts val="0"/>
              </a:spcBef>
              <a:spcAft>
                <a:spcPts val="0"/>
              </a:spcAft>
              <a:buClr>
                <a:schemeClr val="dk1"/>
              </a:buClr>
              <a:buSzPts val="2400"/>
              <a:buFont typeface="Arial"/>
              <a:buNone/>
            </a:pPr>
            <a:endParaRPr sz="2400" b="0" i="1" u="none">
              <a:solidFill>
                <a:schemeClr val="dk1"/>
              </a:solidFill>
              <a:latin typeface="Calibri"/>
              <a:ea typeface="Calibri"/>
              <a:cs typeface="Calibri"/>
              <a:sym typeface="Calibri"/>
            </a:endParaRPr>
          </a:p>
          <a:p>
            <a:pPr marL="0" marR="0" lvl="0" indent="-152400" algn="just" rtl="0">
              <a:lnSpc>
                <a:spcPct val="100000"/>
              </a:lnSpc>
              <a:spcBef>
                <a:spcPts val="0"/>
              </a:spcBef>
              <a:spcAft>
                <a:spcPts val="0"/>
              </a:spcAft>
              <a:buClr>
                <a:schemeClr val="dk1"/>
              </a:buClr>
              <a:buSzPts val="2400"/>
              <a:buFont typeface="Calibri"/>
              <a:buAutoNum type="arabicParenBoth"/>
            </a:pPr>
            <a:r>
              <a:rPr lang="en-US" sz="2400" b="0" i="1" u="none">
                <a:solidFill>
                  <a:schemeClr val="dk1"/>
                </a:solidFill>
                <a:latin typeface="Calibri"/>
                <a:ea typeface="Calibri"/>
                <a:cs typeface="Calibri"/>
                <a:sym typeface="Calibri"/>
              </a:rPr>
              <a:t>Jesús se volvió, y viendo que le seguían, les dijo*: ¿Qué buscáis? Y ellos le dijeron: Rabí (que </a:t>
            </a:r>
            <a:r>
              <a:rPr lang="en-US" sz="2400" b="0" i="1" u="sng">
                <a:solidFill>
                  <a:schemeClr val="dk1"/>
                </a:solidFill>
                <a:latin typeface="Calibri"/>
                <a:ea typeface="Calibri"/>
                <a:cs typeface="Calibri"/>
                <a:sym typeface="Calibri"/>
              </a:rPr>
              <a:t>traducido quiere decir</a:t>
            </a:r>
            <a:r>
              <a:rPr lang="en-US" sz="2400" b="0" i="1" u="none">
                <a:solidFill>
                  <a:schemeClr val="dk1"/>
                </a:solidFill>
                <a:latin typeface="Calibri"/>
                <a:ea typeface="Calibri"/>
                <a:cs typeface="Calibri"/>
                <a:sym typeface="Calibri"/>
              </a:rPr>
              <a:t>, Maestro), ¿dónde te hospedas? </a:t>
            </a:r>
            <a:endParaRPr/>
          </a:p>
          <a:p>
            <a:pPr marL="0" marR="0" lvl="0" indent="0" algn="just" rtl="0">
              <a:lnSpc>
                <a:spcPct val="100000"/>
              </a:lnSpc>
              <a:spcBef>
                <a:spcPts val="0"/>
              </a:spcBef>
              <a:spcAft>
                <a:spcPts val="0"/>
              </a:spcAft>
              <a:buClr>
                <a:schemeClr val="dk1"/>
              </a:buClr>
              <a:buSzPts val="2400"/>
              <a:buFont typeface="Arial"/>
              <a:buNone/>
            </a:pPr>
            <a:endParaRPr sz="2400" b="0" i="1" u="none">
              <a:solidFill>
                <a:schemeClr val="dk1"/>
              </a:solidFill>
              <a:latin typeface="Calibri"/>
              <a:ea typeface="Calibri"/>
              <a:cs typeface="Calibri"/>
              <a:sym typeface="Calibri"/>
            </a:endParaRPr>
          </a:p>
          <a:p>
            <a:pPr marL="0" marR="0" lvl="0" indent="-152400" algn="just" rtl="0">
              <a:lnSpc>
                <a:spcPct val="100000"/>
              </a:lnSpc>
              <a:spcBef>
                <a:spcPts val="0"/>
              </a:spcBef>
              <a:spcAft>
                <a:spcPts val="0"/>
              </a:spcAft>
              <a:buClr>
                <a:schemeClr val="dk1"/>
              </a:buClr>
              <a:buSzPts val="2400"/>
              <a:buFont typeface="Calibri"/>
              <a:buAutoNum type="arabicParenBoth"/>
            </a:pPr>
            <a:r>
              <a:rPr lang="en-US" sz="2400" b="0" i="1" u="none">
                <a:solidFill>
                  <a:schemeClr val="dk1"/>
                </a:solidFill>
                <a:latin typeface="Calibri"/>
                <a:ea typeface="Calibri"/>
                <a:cs typeface="Calibri"/>
                <a:sym typeface="Calibri"/>
              </a:rPr>
              <a:t>Lucas 24:27: Y comenzando por Moisés y continuando con todos los profetas, </a:t>
            </a:r>
            <a:r>
              <a:rPr lang="en-US" sz="2400" b="0" i="1" u="sng">
                <a:solidFill>
                  <a:schemeClr val="dk1"/>
                </a:solidFill>
                <a:latin typeface="Calibri"/>
                <a:ea typeface="Calibri"/>
                <a:cs typeface="Calibri"/>
                <a:sym typeface="Calibri"/>
              </a:rPr>
              <a:t>les explicó</a:t>
            </a:r>
            <a:r>
              <a:rPr lang="en-US" sz="2400" b="0" i="1" u="none">
                <a:solidFill>
                  <a:schemeClr val="dk1"/>
                </a:solidFill>
                <a:latin typeface="Calibri"/>
                <a:ea typeface="Calibri"/>
                <a:cs typeface="Calibri"/>
                <a:sym typeface="Calibri"/>
              </a:rPr>
              <a:t> lo referente a El en todas las Escrituras.  </a:t>
            </a:r>
            <a:endParaRPr/>
          </a:p>
          <a:p>
            <a:pPr marL="0" marR="0" lvl="0" indent="0" algn="just" rtl="0">
              <a:lnSpc>
                <a:spcPct val="100000"/>
              </a:lnSpc>
              <a:spcBef>
                <a:spcPts val="0"/>
              </a:spcBef>
              <a:spcAft>
                <a:spcPts val="0"/>
              </a:spcAft>
              <a:buClr>
                <a:schemeClr val="dk1"/>
              </a:buClr>
              <a:buSzPts val="2400"/>
              <a:buFont typeface="Arial"/>
              <a:buNone/>
            </a:pPr>
            <a:endParaRPr sz="2400" b="0" i="1" u="none">
              <a:solidFill>
                <a:schemeClr val="dk1"/>
              </a:solidFill>
              <a:latin typeface="Calibri"/>
              <a:ea typeface="Calibri"/>
              <a:cs typeface="Calibri"/>
              <a:sym typeface="Calibri"/>
            </a:endParaRPr>
          </a:p>
          <a:p>
            <a:pPr marL="0" marR="0" lvl="0" indent="-152400" algn="just" rtl="0">
              <a:lnSpc>
                <a:spcPct val="100000"/>
              </a:lnSpc>
              <a:spcBef>
                <a:spcPts val="0"/>
              </a:spcBef>
              <a:spcAft>
                <a:spcPts val="0"/>
              </a:spcAft>
              <a:buClr>
                <a:schemeClr val="dk1"/>
              </a:buClr>
              <a:buSzPts val="2400"/>
              <a:buFont typeface="Calibri"/>
              <a:buAutoNum type="arabicParenBoth"/>
            </a:pPr>
            <a:r>
              <a:rPr lang="en-US" sz="2400" b="0" i="1" u="none">
                <a:solidFill>
                  <a:schemeClr val="dk1"/>
                </a:solidFill>
                <a:latin typeface="Calibri"/>
                <a:ea typeface="Calibri"/>
                <a:cs typeface="Calibri"/>
                <a:sym typeface="Calibri"/>
              </a:rPr>
              <a:t>Juan 1:18 Nadie ha visto jamás a Dios; el unigénito Dios, que está en el seno del Padre, El </a:t>
            </a:r>
            <a:r>
              <a:rPr lang="en-US" sz="2400" b="0" i="1" u="sng">
                <a:solidFill>
                  <a:schemeClr val="dk1"/>
                </a:solidFill>
                <a:latin typeface="Calibri"/>
                <a:ea typeface="Calibri"/>
                <a:cs typeface="Calibri"/>
                <a:sym typeface="Calibri"/>
              </a:rPr>
              <a:t>le ha dado a conocer</a:t>
            </a:r>
            <a:r>
              <a:rPr lang="en-US" sz="2400" b="0" i="1" u="none">
                <a:solidFill>
                  <a:schemeClr val="dk1"/>
                </a:solidFill>
                <a:latin typeface="Calibri"/>
                <a:ea typeface="Calibri"/>
                <a:cs typeface="Calibri"/>
                <a:sym typeface="Calibri"/>
              </a:rPr>
              <a:t>. </a:t>
            </a:r>
            <a:endParaRPr/>
          </a:p>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2400" b="0" i="0" u="none">
              <a:solidFill>
                <a:schemeClr val="dk1"/>
              </a:solidFill>
              <a:latin typeface="Calibri"/>
              <a:ea typeface="Calibri"/>
              <a:cs typeface="Calibri"/>
              <a:sym typeface="Calibri"/>
            </a:endParaRPr>
          </a:p>
        </p:txBody>
      </p:sp>
      <p:sp>
        <p:nvSpPr>
          <p:cNvPr id="130" name="Google Shape;130;p7"/>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7</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8"/>
          <p:cNvSpPr txBox="1"/>
          <p:nvPr/>
        </p:nvSpPr>
        <p:spPr>
          <a:xfrm>
            <a:off x="323850" y="404812"/>
            <a:ext cx="8135937" cy="532765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152400" algn="l" rtl="0">
              <a:lnSpc>
                <a:spcPct val="100000"/>
              </a:lnSpc>
              <a:spcBef>
                <a:spcPts val="0"/>
              </a:spcBef>
              <a:spcAft>
                <a:spcPts val="0"/>
              </a:spcAft>
              <a:buClr>
                <a:schemeClr val="dk1"/>
              </a:buClr>
              <a:buSzPts val="2400"/>
              <a:buFont typeface="Calibri"/>
              <a:buAutoNum type="alphaLcPeriod"/>
            </a:pPr>
            <a:r>
              <a:rPr lang="en-US" sz="2400" b="0" i="0" u="none">
                <a:solidFill>
                  <a:schemeClr val="dk1"/>
                </a:solidFill>
                <a:latin typeface="Calibri"/>
                <a:ea typeface="Calibri"/>
                <a:cs typeface="Calibri"/>
                <a:sym typeface="Calibri"/>
              </a:rPr>
              <a:t>La Biblia es un libro escrito por seres humanos</a:t>
            </a:r>
            <a:endParaRPr/>
          </a:p>
          <a:p>
            <a:pPr marL="0" marR="0" lvl="0" indent="0" algn="l"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152400" algn="l" rtl="0">
              <a:lnSpc>
                <a:spcPct val="100000"/>
              </a:lnSpc>
              <a:spcBef>
                <a:spcPts val="0"/>
              </a:spcBef>
              <a:spcAft>
                <a:spcPts val="0"/>
              </a:spcAft>
              <a:buClr>
                <a:schemeClr val="dk1"/>
              </a:buClr>
              <a:buSzPts val="2400"/>
              <a:buFont typeface="Calibri"/>
              <a:buAutoNum type="arabicParenBoth"/>
            </a:pPr>
            <a:r>
              <a:rPr lang="en-US" sz="2400" b="0" i="0" u="none">
                <a:solidFill>
                  <a:schemeClr val="dk1"/>
                </a:solidFill>
                <a:latin typeface="Calibri"/>
                <a:ea typeface="Calibri"/>
                <a:cs typeface="Calibri"/>
                <a:sym typeface="Calibri"/>
              </a:rPr>
              <a:t>Tiene reglas de gramática</a:t>
            </a:r>
            <a:endParaRPr/>
          </a:p>
          <a:p>
            <a:pPr marL="0" marR="0" lvl="0" indent="0" algn="l"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152400" algn="l" rtl="0">
              <a:lnSpc>
                <a:spcPct val="100000"/>
              </a:lnSpc>
              <a:spcBef>
                <a:spcPts val="0"/>
              </a:spcBef>
              <a:spcAft>
                <a:spcPts val="0"/>
              </a:spcAft>
              <a:buClr>
                <a:schemeClr val="dk1"/>
              </a:buClr>
              <a:buSzPts val="2400"/>
              <a:buFont typeface="Calibri"/>
              <a:buAutoNum type="arabicParenBoth"/>
            </a:pPr>
            <a:r>
              <a:rPr lang="en-US" sz="2400" b="0" i="0" u="none">
                <a:solidFill>
                  <a:schemeClr val="dk1"/>
                </a:solidFill>
                <a:latin typeface="Calibri"/>
                <a:ea typeface="Calibri"/>
                <a:cs typeface="Calibri"/>
                <a:sym typeface="Calibri"/>
              </a:rPr>
              <a:t>Tiene formas literarias </a:t>
            </a:r>
            <a:endParaRPr/>
          </a:p>
          <a:p>
            <a:pPr marL="0" marR="0" lvl="0" indent="0" algn="l"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152400" algn="l" rtl="0">
              <a:lnSpc>
                <a:spcPct val="100000"/>
              </a:lnSpc>
              <a:spcBef>
                <a:spcPts val="0"/>
              </a:spcBef>
              <a:spcAft>
                <a:spcPts val="0"/>
              </a:spcAft>
              <a:buClr>
                <a:schemeClr val="dk1"/>
              </a:buClr>
              <a:buSzPts val="2400"/>
              <a:buFont typeface="Calibri"/>
              <a:buAutoNum type="arabicParenBoth"/>
            </a:pPr>
            <a:r>
              <a:rPr lang="en-US" sz="2400" b="0" i="0" u="none">
                <a:solidFill>
                  <a:schemeClr val="dk1"/>
                </a:solidFill>
                <a:latin typeface="Calibri"/>
                <a:ea typeface="Calibri"/>
                <a:cs typeface="Calibri"/>
                <a:sym typeface="Calibri"/>
              </a:rPr>
              <a:t>Tiene un marco histórico-cultural </a:t>
            </a:r>
            <a:endParaRPr/>
          </a:p>
          <a:p>
            <a:pPr marL="0" marR="0" lvl="0" indent="0" algn="l"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2400"/>
              <a:buFont typeface="Calibri"/>
              <a:buNone/>
            </a:pPr>
            <a:r>
              <a:rPr lang="en-US" sz="2400" b="0" i="0" u="none">
                <a:solidFill>
                  <a:schemeClr val="dk1"/>
                </a:solidFill>
                <a:latin typeface="Calibri"/>
                <a:ea typeface="Calibri"/>
                <a:cs typeface="Calibri"/>
                <a:sym typeface="Calibri"/>
              </a:rPr>
              <a:t>b.     La Biblia es un libro inspirado por un Ser Divino</a:t>
            </a:r>
            <a:endParaRPr/>
          </a:p>
          <a:p>
            <a:pPr marL="0" marR="0" lvl="0" indent="0" algn="l"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2400"/>
              <a:buFont typeface="Calibri"/>
              <a:buNone/>
            </a:pPr>
            <a:r>
              <a:rPr lang="en-US" sz="2400" b="0" i="0" u="none">
                <a:solidFill>
                  <a:schemeClr val="dk1"/>
                </a:solidFill>
                <a:latin typeface="Calibri"/>
                <a:ea typeface="Calibri"/>
                <a:cs typeface="Calibri"/>
                <a:sym typeface="Calibri"/>
              </a:rPr>
              <a:t> 	</a:t>
            </a:r>
            <a:endParaRPr/>
          </a:p>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2400" b="0" i="0" u="none">
              <a:solidFill>
                <a:schemeClr val="dk1"/>
              </a:solidFill>
              <a:latin typeface="Calibri"/>
              <a:ea typeface="Calibri"/>
              <a:cs typeface="Calibri"/>
              <a:sym typeface="Calibri"/>
            </a:endParaRPr>
          </a:p>
        </p:txBody>
      </p:sp>
      <p:sp>
        <p:nvSpPr>
          <p:cNvPr id="136" name="Google Shape;136;p8"/>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9"/>
          <p:cNvSpPr txBox="1"/>
          <p:nvPr/>
        </p:nvSpPr>
        <p:spPr>
          <a:xfrm>
            <a:off x="323850" y="404812"/>
            <a:ext cx="8135937" cy="532765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152400" algn="l" rtl="0">
              <a:lnSpc>
                <a:spcPct val="100000"/>
              </a:lnSpc>
              <a:spcBef>
                <a:spcPts val="0"/>
              </a:spcBef>
              <a:spcAft>
                <a:spcPts val="0"/>
              </a:spcAft>
              <a:buClr>
                <a:schemeClr val="dk1"/>
              </a:buClr>
              <a:buSzPts val="2400"/>
              <a:buFont typeface="Calibri"/>
              <a:buAutoNum type="alphaLcParenBoth"/>
            </a:pPr>
            <a:r>
              <a:rPr lang="en-US" sz="2400" b="0" i="0" u="none">
                <a:solidFill>
                  <a:schemeClr val="dk1"/>
                </a:solidFill>
                <a:latin typeface="Calibri"/>
                <a:ea typeface="Calibri"/>
                <a:cs typeface="Calibri"/>
                <a:sym typeface="Calibri"/>
              </a:rPr>
              <a:t>Revelación: Es el proceso mediante el cual Dios se da a conocer a los seres humanos.</a:t>
            </a:r>
            <a:endParaRPr/>
          </a:p>
          <a:p>
            <a:pPr marL="0" marR="0" lvl="0" indent="0" algn="l"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152400" algn="l" rtl="0">
              <a:lnSpc>
                <a:spcPct val="100000"/>
              </a:lnSpc>
              <a:spcBef>
                <a:spcPts val="0"/>
              </a:spcBef>
              <a:spcAft>
                <a:spcPts val="0"/>
              </a:spcAft>
              <a:buClr>
                <a:schemeClr val="dk1"/>
              </a:buClr>
              <a:buSzPts val="2400"/>
              <a:buFont typeface="Calibri"/>
              <a:buAutoNum type="romanLcParenBoth"/>
            </a:pPr>
            <a:r>
              <a:rPr lang="en-US" sz="2400" b="0" i="0" u="sng">
                <a:solidFill>
                  <a:schemeClr val="dk1"/>
                </a:solidFill>
                <a:latin typeface="Calibri"/>
                <a:ea typeface="Calibri"/>
                <a:cs typeface="Calibri"/>
                <a:sym typeface="Calibri"/>
              </a:rPr>
              <a:t>La revelación general: </a:t>
            </a:r>
            <a:r>
              <a:rPr lang="en-US" sz="2400" b="0" i="0" u="none">
                <a:solidFill>
                  <a:schemeClr val="dk1"/>
                </a:solidFill>
                <a:latin typeface="Calibri"/>
                <a:ea typeface="Calibri"/>
                <a:cs typeface="Calibri"/>
                <a:sym typeface="Calibri"/>
              </a:rPr>
              <a:t>es la que Dios pone de manifiesto a todos los hombres a través de la creación, la conciencia y la historia.</a:t>
            </a:r>
            <a:endParaRPr/>
          </a:p>
          <a:p>
            <a:pPr marL="0" marR="0" lvl="0" indent="0" algn="l"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152400" algn="l" rtl="0">
              <a:lnSpc>
                <a:spcPct val="100000"/>
              </a:lnSpc>
              <a:spcBef>
                <a:spcPts val="0"/>
              </a:spcBef>
              <a:spcAft>
                <a:spcPts val="0"/>
              </a:spcAft>
              <a:buClr>
                <a:schemeClr val="dk1"/>
              </a:buClr>
              <a:buSzPts val="2400"/>
              <a:buFont typeface="Calibri"/>
              <a:buAutoNum type="romanLcParenBoth"/>
            </a:pPr>
            <a:r>
              <a:rPr lang="en-US" sz="2400" b="0" i="0" u="sng">
                <a:solidFill>
                  <a:schemeClr val="dk1"/>
                </a:solidFill>
                <a:latin typeface="Calibri"/>
                <a:ea typeface="Calibri"/>
                <a:cs typeface="Calibri"/>
                <a:sym typeface="Calibri"/>
              </a:rPr>
              <a:t>La revelación especial: </a:t>
            </a:r>
            <a:r>
              <a:rPr lang="en-US" sz="2400" b="0" i="0" u="none">
                <a:solidFill>
                  <a:schemeClr val="dk1"/>
                </a:solidFill>
                <a:latin typeface="Calibri"/>
                <a:ea typeface="Calibri"/>
                <a:cs typeface="Calibri"/>
                <a:sym typeface="Calibri"/>
              </a:rPr>
              <a:t>la que Dios pone de manifiesto a través de Cristo, la Biblia y otros medios sobrenaturales .</a:t>
            </a:r>
            <a:endParaRPr/>
          </a:p>
          <a:p>
            <a:pPr marL="0" marR="0" lvl="0" indent="0" algn="l"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2400"/>
              <a:buFont typeface="Calibri"/>
              <a:buNone/>
            </a:pPr>
            <a:r>
              <a:rPr lang="en-US" sz="2400" b="0" i="0" u="none">
                <a:solidFill>
                  <a:schemeClr val="dk1"/>
                </a:solidFill>
                <a:latin typeface="Calibri"/>
                <a:ea typeface="Calibri"/>
                <a:cs typeface="Calibri"/>
                <a:sym typeface="Calibri"/>
              </a:rPr>
              <a:t> 	</a:t>
            </a:r>
            <a:endParaRPr/>
          </a:p>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2400" b="0" i="0" u="none">
              <a:solidFill>
                <a:schemeClr val="dk1"/>
              </a:solidFill>
              <a:latin typeface="Calibri"/>
              <a:ea typeface="Calibri"/>
              <a:cs typeface="Calibri"/>
              <a:sym typeface="Calibri"/>
            </a:endParaRPr>
          </a:p>
        </p:txBody>
      </p:sp>
      <p:sp>
        <p:nvSpPr>
          <p:cNvPr id="142" name="Google Shape;142;p9"/>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9</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10"/>
          <p:cNvSpPr txBox="1"/>
          <p:nvPr/>
        </p:nvSpPr>
        <p:spPr>
          <a:xfrm>
            <a:off x="323850" y="404812"/>
            <a:ext cx="8135937" cy="532765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152400" algn="l" rtl="0">
              <a:lnSpc>
                <a:spcPct val="100000"/>
              </a:lnSpc>
              <a:spcBef>
                <a:spcPts val="0"/>
              </a:spcBef>
              <a:spcAft>
                <a:spcPts val="0"/>
              </a:spcAft>
              <a:buClr>
                <a:schemeClr val="dk1"/>
              </a:buClr>
              <a:buSzPts val="2400"/>
              <a:buFont typeface="Noto Sans Symbols"/>
              <a:buAutoNum type="alphaLcParenBoth" startAt="2"/>
            </a:pPr>
            <a:r>
              <a:rPr lang="en-US" sz="2400" b="0" i="0" u="sng">
                <a:solidFill>
                  <a:schemeClr val="dk1"/>
                </a:solidFill>
                <a:latin typeface="Calibri"/>
                <a:ea typeface="Calibri"/>
                <a:cs typeface="Calibri"/>
                <a:sym typeface="Calibri"/>
              </a:rPr>
              <a:t>Inspiración</a:t>
            </a:r>
            <a:r>
              <a:rPr lang="en-US" sz="2400" b="0" i="0" u="none">
                <a:solidFill>
                  <a:schemeClr val="dk1"/>
                </a:solidFill>
                <a:latin typeface="Calibri"/>
                <a:ea typeface="Calibri"/>
                <a:cs typeface="Calibri"/>
                <a:sym typeface="Calibri"/>
              </a:rPr>
              <a:t>: Es el término que se utiliza para afirmar que el contenido de los escritos es lo que Dios mismo quiso comunicar.</a:t>
            </a:r>
            <a:endParaRPr/>
          </a:p>
          <a:p>
            <a:pPr marL="0" marR="0" lvl="0" indent="0" algn="l" rtl="0">
              <a:lnSpc>
                <a:spcPct val="100000"/>
              </a:lnSpc>
              <a:spcBef>
                <a:spcPts val="0"/>
              </a:spcBef>
              <a:spcAft>
                <a:spcPts val="0"/>
              </a:spcAft>
              <a:buClr>
                <a:schemeClr val="dk1"/>
              </a:buClr>
              <a:buSzPts val="2400"/>
              <a:buFont typeface="Noto Sans Symbols"/>
              <a:buNone/>
            </a:pPr>
            <a:endParaRPr sz="2400" b="0" i="0" u="none">
              <a:solidFill>
                <a:schemeClr val="dk1"/>
              </a:solidFill>
              <a:latin typeface="Calibri"/>
              <a:ea typeface="Calibri"/>
              <a:cs typeface="Calibri"/>
              <a:sym typeface="Calibri"/>
            </a:endParaRPr>
          </a:p>
          <a:p>
            <a:pPr marL="0" marR="0" lvl="0" indent="-152400" algn="l" rtl="0">
              <a:lnSpc>
                <a:spcPct val="100000"/>
              </a:lnSpc>
              <a:spcBef>
                <a:spcPts val="0"/>
              </a:spcBef>
              <a:spcAft>
                <a:spcPts val="0"/>
              </a:spcAft>
              <a:buClr>
                <a:schemeClr val="dk1"/>
              </a:buClr>
              <a:buSzPts val="2400"/>
              <a:buFont typeface="Noto Sans Symbols"/>
              <a:buAutoNum type="alphaLcParenBoth" startAt="2"/>
            </a:pPr>
            <a:r>
              <a:rPr lang="en-US" sz="2400" b="0" i="0" u="sng">
                <a:solidFill>
                  <a:schemeClr val="dk1"/>
                </a:solidFill>
                <a:latin typeface="Calibri"/>
                <a:ea typeface="Calibri"/>
                <a:cs typeface="Calibri"/>
                <a:sym typeface="Calibri"/>
              </a:rPr>
              <a:t>Inerrancia</a:t>
            </a:r>
            <a:r>
              <a:rPr lang="en-US" sz="2400" b="0" i="0" u="none">
                <a:solidFill>
                  <a:schemeClr val="dk1"/>
                </a:solidFill>
                <a:latin typeface="Calibri"/>
                <a:ea typeface="Calibri"/>
                <a:cs typeface="Calibri"/>
                <a:sym typeface="Calibri"/>
              </a:rPr>
              <a:t>: Es el término que se utiliza para afirmar que los manuscritos originales de la Biblia (llamados autógrafos) no contienen ningún error. (Esto no incluye a las copias.)</a:t>
            </a:r>
            <a:endParaRPr/>
          </a:p>
          <a:p>
            <a:pPr marL="0" marR="0" lvl="0" indent="0" algn="l" rtl="0">
              <a:lnSpc>
                <a:spcPct val="100000"/>
              </a:lnSpc>
              <a:spcBef>
                <a:spcPts val="0"/>
              </a:spcBef>
              <a:spcAft>
                <a:spcPts val="0"/>
              </a:spcAft>
              <a:buClr>
                <a:schemeClr val="dk1"/>
              </a:buClr>
              <a:buSzPts val="2400"/>
              <a:buFont typeface="Noto Sans Symbols"/>
              <a:buNone/>
            </a:pPr>
            <a:endParaRPr sz="2400" b="0" i="0" u="none">
              <a:solidFill>
                <a:schemeClr val="dk1"/>
              </a:solidFill>
              <a:latin typeface="Calibri"/>
              <a:ea typeface="Calibri"/>
              <a:cs typeface="Calibri"/>
              <a:sym typeface="Calibri"/>
            </a:endParaRPr>
          </a:p>
          <a:p>
            <a:pPr marL="0" marR="0" lvl="0" indent="-152400" algn="l" rtl="0">
              <a:lnSpc>
                <a:spcPct val="100000"/>
              </a:lnSpc>
              <a:spcBef>
                <a:spcPts val="0"/>
              </a:spcBef>
              <a:spcAft>
                <a:spcPts val="0"/>
              </a:spcAft>
              <a:buClr>
                <a:schemeClr val="dk1"/>
              </a:buClr>
              <a:buSzPts val="2400"/>
              <a:buFont typeface="Noto Sans Symbols"/>
              <a:buAutoNum type="alphaLcParenBoth" startAt="2"/>
            </a:pPr>
            <a:r>
              <a:rPr lang="en-US" sz="2400" b="0" i="0" u="sng">
                <a:solidFill>
                  <a:schemeClr val="dk1"/>
                </a:solidFill>
                <a:latin typeface="Calibri"/>
                <a:ea typeface="Calibri"/>
                <a:cs typeface="Calibri"/>
                <a:sym typeface="Calibri"/>
              </a:rPr>
              <a:t>Iluminación</a:t>
            </a:r>
            <a:r>
              <a:rPr lang="en-US" sz="2400" b="0" i="0" u="none">
                <a:solidFill>
                  <a:schemeClr val="dk1"/>
                </a:solidFill>
                <a:latin typeface="Calibri"/>
                <a:ea typeface="Calibri"/>
                <a:cs typeface="Calibri"/>
                <a:sym typeface="Calibri"/>
              </a:rPr>
              <a:t>: Es el término que se utiliza para afirmar que el Espíritu Santo ayuda a los creyentes a entender y aplicar las verdades espirituales enseñadas en la Biblia. </a:t>
            </a:r>
            <a:endParaRPr/>
          </a:p>
          <a:p>
            <a:pPr marL="0" marR="0" lvl="0" indent="0" algn="l"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2400"/>
              <a:buFont typeface="Calibri"/>
              <a:buNone/>
            </a:pPr>
            <a:r>
              <a:rPr lang="en-US" sz="2400" b="0" i="0" u="none">
                <a:solidFill>
                  <a:schemeClr val="dk1"/>
                </a:solidFill>
                <a:latin typeface="Calibri"/>
                <a:ea typeface="Calibri"/>
                <a:cs typeface="Calibri"/>
                <a:sym typeface="Calibri"/>
              </a:rPr>
              <a:t> 	</a:t>
            </a:r>
            <a:endParaRPr/>
          </a:p>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2400" b="0" i="0" u="none">
              <a:solidFill>
                <a:schemeClr val="dk1"/>
              </a:solidFill>
              <a:latin typeface="Calibri"/>
              <a:ea typeface="Calibri"/>
              <a:cs typeface="Calibri"/>
              <a:sym typeface="Calibri"/>
            </a:endParaRPr>
          </a:p>
        </p:txBody>
      </p:sp>
      <p:sp>
        <p:nvSpPr>
          <p:cNvPr id="148" name="Google Shape;148;p1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10</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1"/>
          <p:cNvSpPr txBox="1"/>
          <p:nvPr/>
        </p:nvSpPr>
        <p:spPr>
          <a:xfrm>
            <a:off x="323850" y="404812"/>
            <a:ext cx="8135937" cy="532765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2400"/>
              <a:buFont typeface="Calibri"/>
              <a:buNone/>
            </a:pPr>
            <a:r>
              <a:rPr lang="en-US" sz="2400" b="0" i="0" u="none">
                <a:solidFill>
                  <a:schemeClr val="dk1"/>
                </a:solidFill>
                <a:latin typeface="Calibri"/>
                <a:ea typeface="Calibri"/>
                <a:cs typeface="Calibri"/>
                <a:sym typeface="Calibri"/>
              </a:rPr>
              <a:t> 	</a:t>
            </a:r>
            <a:endParaRPr/>
          </a:p>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2400" b="0" i="0" u="none">
              <a:solidFill>
                <a:schemeClr val="dk1"/>
              </a:solidFill>
              <a:latin typeface="Calibri"/>
              <a:ea typeface="Calibri"/>
              <a:cs typeface="Calibri"/>
              <a:sym typeface="Calibri"/>
            </a:endParaRPr>
          </a:p>
        </p:txBody>
      </p:sp>
      <p:sp>
        <p:nvSpPr>
          <p:cNvPr id="154" name="Google Shape;154;p11"/>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11</a:t>
            </a:fld>
            <a:endParaRPr/>
          </a:p>
        </p:txBody>
      </p:sp>
      <p:pic>
        <p:nvPicPr>
          <p:cNvPr id="155" name="Google Shape;155;p11"/>
          <p:cNvPicPr preferRelativeResize="0"/>
          <p:nvPr/>
        </p:nvPicPr>
        <p:blipFill rotWithShape="1">
          <a:blip r:embed="rId3">
            <a:alphaModFix/>
          </a:blip>
          <a:srcRect/>
          <a:stretch/>
        </p:blipFill>
        <p:spPr>
          <a:xfrm>
            <a:off x="2063750" y="404812"/>
            <a:ext cx="4656137" cy="601186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12"/>
          <p:cNvSpPr txBox="1"/>
          <p:nvPr/>
        </p:nvSpPr>
        <p:spPr>
          <a:xfrm>
            <a:off x="323850" y="115887"/>
            <a:ext cx="8064500" cy="561657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Calibri"/>
              <a:buNone/>
            </a:pPr>
            <a:r>
              <a:rPr lang="en-US" sz="2400" b="0" i="0" u="none">
                <a:solidFill>
                  <a:schemeClr val="dk1"/>
                </a:solidFill>
                <a:latin typeface="Calibri"/>
                <a:ea typeface="Calibri"/>
                <a:cs typeface="Calibri"/>
                <a:sym typeface="Calibri"/>
              </a:rPr>
              <a:t>¿Puede una persona </a:t>
            </a:r>
            <a:r>
              <a:rPr lang="en-US" sz="2400" b="0" i="0" u="sng">
                <a:solidFill>
                  <a:schemeClr val="dk1"/>
                </a:solidFill>
                <a:latin typeface="Calibri"/>
                <a:ea typeface="Calibri"/>
                <a:cs typeface="Calibri"/>
                <a:sym typeface="Calibri"/>
              </a:rPr>
              <a:t>no creyente</a:t>
            </a:r>
            <a:r>
              <a:rPr lang="en-US" sz="2400" b="0" i="0" u="none">
                <a:solidFill>
                  <a:schemeClr val="dk1"/>
                </a:solidFill>
                <a:latin typeface="Calibri"/>
                <a:ea typeface="Calibri"/>
                <a:cs typeface="Calibri"/>
                <a:sym typeface="Calibri"/>
              </a:rPr>
              <a:t> leer la Biblia y entender las verdades que esta enseña? </a:t>
            </a:r>
            <a:endParaRPr/>
          </a:p>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Calibri"/>
              <a:buNone/>
            </a:pPr>
            <a:r>
              <a:rPr lang="en-US" sz="2400" b="0" i="0" u="none">
                <a:solidFill>
                  <a:schemeClr val="dk1"/>
                </a:solidFill>
                <a:latin typeface="Calibri"/>
                <a:ea typeface="Calibri"/>
                <a:cs typeface="Calibri"/>
                <a:sym typeface="Calibri"/>
              </a:rPr>
              <a:t>Cualquiera persona puede </a:t>
            </a:r>
            <a:r>
              <a:rPr lang="en-US" sz="2400" b="1" i="0" u="sng">
                <a:solidFill>
                  <a:schemeClr val="dk1"/>
                </a:solidFill>
                <a:latin typeface="Calibri"/>
                <a:ea typeface="Calibri"/>
                <a:cs typeface="Calibri"/>
                <a:sym typeface="Calibri"/>
              </a:rPr>
              <a:t>entender</a:t>
            </a:r>
            <a:r>
              <a:rPr lang="en-US" sz="2400" b="0" i="0" u="none">
                <a:solidFill>
                  <a:schemeClr val="dk1"/>
                </a:solidFill>
                <a:latin typeface="Calibri"/>
                <a:ea typeface="Calibri"/>
                <a:cs typeface="Calibri"/>
                <a:sym typeface="Calibri"/>
              </a:rPr>
              <a:t> la verdad, lo que ninguna persona puede hacer es </a:t>
            </a:r>
            <a:r>
              <a:rPr lang="en-US" sz="2400" b="1" i="0" u="sng">
                <a:solidFill>
                  <a:schemeClr val="dk1"/>
                </a:solidFill>
                <a:latin typeface="Calibri"/>
                <a:ea typeface="Calibri"/>
                <a:cs typeface="Calibri"/>
                <a:sym typeface="Calibri"/>
              </a:rPr>
              <a:t>ver la gloria</a:t>
            </a:r>
            <a:r>
              <a:rPr lang="en-US" sz="2400" b="0" i="0" u="none">
                <a:solidFill>
                  <a:schemeClr val="dk1"/>
                </a:solidFill>
                <a:latin typeface="Calibri"/>
                <a:ea typeface="Calibri"/>
                <a:cs typeface="Calibri"/>
                <a:sym typeface="Calibri"/>
              </a:rPr>
              <a:t> que hay en ella. </a:t>
            </a:r>
            <a:endParaRPr/>
          </a:p>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2400" b="0" i="0" u="none">
              <a:solidFill>
                <a:schemeClr val="dk1"/>
              </a:solidFill>
              <a:latin typeface="Calibri"/>
              <a:ea typeface="Calibri"/>
              <a:cs typeface="Calibri"/>
              <a:sym typeface="Calibri"/>
            </a:endParaRPr>
          </a:p>
        </p:txBody>
      </p:sp>
      <p:sp>
        <p:nvSpPr>
          <p:cNvPr id="161" name="Google Shape;161;p12"/>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12</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13"/>
          <p:cNvSpPr txBox="1"/>
          <p:nvPr/>
        </p:nvSpPr>
        <p:spPr>
          <a:xfrm>
            <a:off x="323850" y="260350"/>
            <a:ext cx="8064500" cy="5616575"/>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152400" algn="just" rtl="0">
              <a:lnSpc>
                <a:spcPct val="100000"/>
              </a:lnSpc>
              <a:spcBef>
                <a:spcPts val="0"/>
              </a:spcBef>
              <a:spcAft>
                <a:spcPts val="0"/>
              </a:spcAft>
              <a:buClr>
                <a:schemeClr val="dk1"/>
              </a:buClr>
              <a:buSzPts val="2400"/>
              <a:buFont typeface="Calibri"/>
              <a:buAutoNum type="arabicParenBoth" startAt="2"/>
            </a:pPr>
            <a:r>
              <a:rPr lang="en-US" sz="2400" b="0" i="0" u="none">
                <a:solidFill>
                  <a:schemeClr val="dk1"/>
                </a:solidFill>
                <a:latin typeface="Calibri"/>
                <a:ea typeface="Calibri"/>
                <a:cs typeface="Calibri"/>
                <a:sym typeface="Calibri"/>
              </a:rPr>
              <a:t>Algunas actitudes indispensables</a:t>
            </a:r>
            <a:endParaRPr/>
          </a:p>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152400" algn="just" rtl="0">
              <a:lnSpc>
                <a:spcPct val="100000"/>
              </a:lnSpc>
              <a:spcBef>
                <a:spcPts val="0"/>
              </a:spcBef>
              <a:spcAft>
                <a:spcPts val="0"/>
              </a:spcAft>
              <a:buClr>
                <a:schemeClr val="dk1"/>
              </a:buClr>
              <a:buSzPts val="2400"/>
              <a:buFont typeface="Calibri"/>
              <a:buAutoNum type="alphaLcParenBoth"/>
            </a:pPr>
            <a:r>
              <a:rPr lang="en-US" sz="2400" b="0" i="0" u="none">
                <a:solidFill>
                  <a:schemeClr val="dk1"/>
                </a:solidFill>
                <a:latin typeface="Calibri"/>
                <a:ea typeface="Calibri"/>
                <a:cs typeface="Calibri"/>
                <a:sym typeface="Calibri"/>
              </a:rPr>
              <a:t>Depender del Espíritu Santo</a:t>
            </a:r>
            <a:endParaRPr/>
          </a:p>
          <a:p>
            <a:pPr marL="0" marR="0" lvl="0" indent="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152400" algn="just" rtl="0">
              <a:lnSpc>
                <a:spcPct val="100000"/>
              </a:lnSpc>
              <a:spcBef>
                <a:spcPts val="0"/>
              </a:spcBef>
              <a:spcAft>
                <a:spcPts val="0"/>
              </a:spcAft>
              <a:buClr>
                <a:schemeClr val="dk1"/>
              </a:buClr>
              <a:buSzPts val="2400"/>
              <a:buFont typeface="Calibri"/>
              <a:buAutoNum type="alphaLcParenBoth"/>
            </a:pPr>
            <a:r>
              <a:rPr lang="en-US" sz="2400" b="0" i="0" u="none">
                <a:solidFill>
                  <a:schemeClr val="dk1"/>
                </a:solidFill>
                <a:latin typeface="Calibri"/>
                <a:ea typeface="Calibri"/>
                <a:cs typeface="Calibri"/>
                <a:sym typeface="Calibri"/>
              </a:rPr>
              <a:t>Desear obedecer</a:t>
            </a:r>
            <a:endParaRPr/>
          </a:p>
          <a:p>
            <a:pPr marL="0" marR="0" lvl="0" indent="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152400" algn="just" rtl="0">
              <a:lnSpc>
                <a:spcPct val="100000"/>
              </a:lnSpc>
              <a:spcBef>
                <a:spcPts val="0"/>
              </a:spcBef>
              <a:spcAft>
                <a:spcPts val="0"/>
              </a:spcAft>
              <a:buClr>
                <a:schemeClr val="dk1"/>
              </a:buClr>
              <a:buSzPts val="2400"/>
              <a:buFont typeface="Calibri"/>
              <a:buAutoNum type="alphaLcParenBoth"/>
            </a:pPr>
            <a:r>
              <a:rPr lang="en-US" sz="2400" b="0" i="0" u="none">
                <a:solidFill>
                  <a:schemeClr val="dk1"/>
                </a:solidFill>
                <a:latin typeface="Calibri"/>
                <a:ea typeface="Calibri"/>
                <a:cs typeface="Calibri"/>
                <a:sym typeface="Calibri"/>
              </a:rPr>
              <a:t>Orar antes de estudiar</a:t>
            </a:r>
            <a:endParaRPr/>
          </a:p>
          <a:p>
            <a:pPr marL="0" marR="0" lvl="0" indent="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152400" algn="just" rtl="0">
              <a:lnSpc>
                <a:spcPct val="100000"/>
              </a:lnSpc>
              <a:spcBef>
                <a:spcPts val="0"/>
              </a:spcBef>
              <a:spcAft>
                <a:spcPts val="0"/>
              </a:spcAft>
              <a:buClr>
                <a:schemeClr val="dk1"/>
              </a:buClr>
              <a:buSzPts val="2400"/>
              <a:buFont typeface="Calibri"/>
              <a:buAutoNum type="alphaLcParenBoth"/>
            </a:pPr>
            <a:r>
              <a:rPr lang="en-US" sz="2400" b="0" i="0" u="none">
                <a:solidFill>
                  <a:schemeClr val="dk1"/>
                </a:solidFill>
                <a:latin typeface="Calibri"/>
                <a:ea typeface="Calibri"/>
                <a:cs typeface="Calibri"/>
                <a:sym typeface="Calibri"/>
              </a:rPr>
              <a:t>Mantener un espíritu humilde</a:t>
            </a:r>
            <a:endParaRPr/>
          </a:p>
          <a:p>
            <a:pPr marL="0" marR="0" lvl="0" indent="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152400" algn="just" rtl="0">
              <a:lnSpc>
                <a:spcPct val="100000"/>
              </a:lnSpc>
              <a:spcBef>
                <a:spcPts val="0"/>
              </a:spcBef>
              <a:spcAft>
                <a:spcPts val="0"/>
              </a:spcAft>
              <a:buClr>
                <a:schemeClr val="dk1"/>
              </a:buClr>
              <a:buSzPts val="2400"/>
              <a:buFont typeface="Calibri"/>
              <a:buAutoNum type="alphaLcParenBoth"/>
            </a:pPr>
            <a:r>
              <a:rPr lang="en-US" sz="2400" b="0" i="0" u="none">
                <a:solidFill>
                  <a:schemeClr val="dk1"/>
                </a:solidFill>
                <a:latin typeface="Calibri"/>
                <a:ea typeface="Calibri"/>
                <a:cs typeface="Calibri"/>
                <a:sym typeface="Calibri"/>
              </a:rPr>
              <a:t>Recordar que demanda esfuerzo</a:t>
            </a:r>
            <a:endParaRPr/>
          </a:p>
          <a:p>
            <a:pPr marL="0" marR="0" lvl="0" indent="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152400" algn="just" rtl="0">
              <a:lnSpc>
                <a:spcPct val="100000"/>
              </a:lnSpc>
              <a:spcBef>
                <a:spcPts val="0"/>
              </a:spcBef>
              <a:spcAft>
                <a:spcPts val="0"/>
              </a:spcAft>
              <a:buClr>
                <a:schemeClr val="dk1"/>
              </a:buClr>
              <a:buSzPts val="2400"/>
              <a:buFont typeface="Calibri"/>
              <a:buAutoNum type="alphaLcParenBoth"/>
            </a:pPr>
            <a:r>
              <a:rPr lang="en-US" sz="2400" b="0" i="0" u="none">
                <a:solidFill>
                  <a:schemeClr val="dk1"/>
                </a:solidFill>
                <a:latin typeface="Calibri"/>
                <a:ea typeface="Calibri"/>
                <a:cs typeface="Calibri"/>
                <a:sym typeface="Calibri"/>
              </a:rPr>
              <a:t>Interpretar en comunidad</a:t>
            </a:r>
            <a:endParaRPr/>
          </a:p>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2400" b="0" i="0" u="none">
              <a:solidFill>
                <a:schemeClr val="dk1"/>
              </a:solidFill>
              <a:latin typeface="Calibri"/>
              <a:ea typeface="Calibri"/>
              <a:cs typeface="Calibri"/>
              <a:sym typeface="Calibri"/>
            </a:endParaRPr>
          </a:p>
        </p:txBody>
      </p:sp>
      <p:sp>
        <p:nvSpPr>
          <p:cNvPr id="167" name="Google Shape;167;p13"/>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13</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14"/>
          <p:cNvSpPr txBox="1"/>
          <p:nvPr/>
        </p:nvSpPr>
        <p:spPr>
          <a:xfrm>
            <a:off x="323850" y="115887"/>
            <a:ext cx="8064500" cy="561657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152400" algn="just" rtl="0">
              <a:lnSpc>
                <a:spcPct val="100000"/>
              </a:lnSpc>
              <a:spcBef>
                <a:spcPts val="0"/>
              </a:spcBef>
              <a:spcAft>
                <a:spcPts val="0"/>
              </a:spcAft>
              <a:buClr>
                <a:schemeClr val="dk1"/>
              </a:buClr>
              <a:buSzPts val="2400"/>
              <a:buFont typeface="Calibri"/>
              <a:buAutoNum type="alphaLcPeriod"/>
            </a:pPr>
            <a:r>
              <a:rPr lang="en-US" sz="2400" b="0" i="0" u="none">
                <a:solidFill>
                  <a:schemeClr val="dk1"/>
                </a:solidFill>
                <a:latin typeface="Calibri"/>
                <a:ea typeface="Calibri"/>
                <a:cs typeface="Calibri"/>
                <a:sym typeface="Calibri"/>
              </a:rPr>
              <a:t>El objetivo principal de la hermenéutica es </a:t>
            </a:r>
            <a:r>
              <a:rPr lang="en-US" sz="2400" b="0" i="0" u="sng">
                <a:solidFill>
                  <a:schemeClr val="dk1"/>
                </a:solidFill>
                <a:latin typeface="Calibri"/>
                <a:ea typeface="Calibri"/>
                <a:cs typeface="Calibri"/>
                <a:sym typeface="Calibri"/>
              </a:rPr>
              <a:t>la transformación de mi persona</a:t>
            </a:r>
            <a:r>
              <a:rPr lang="en-US" sz="2400" b="0" i="0" u="none">
                <a:solidFill>
                  <a:schemeClr val="dk1"/>
                </a:solidFill>
                <a:latin typeface="Calibri"/>
                <a:ea typeface="Calibri"/>
                <a:cs typeface="Calibri"/>
                <a:sym typeface="Calibri"/>
              </a:rPr>
              <a:t>.</a:t>
            </a:r>
            <a:endParaRPr/>
          </a:p>
          <a:p>
            <a:pPr marL="0" marR="0" lvl="0" indent="0" algn="just" rtl="0">
              <a:lnSpc>
                <a:spcPct val="100000"/>
              </a:lnSpc>
              <a:spcBef>
                <a:spcPts val="0"/>
              </a:spcBef>
              <a:spcAft>
                <a:spcPts val="0"/>
              </a:spcAft>
              <a:buClr>
                <a:schemeClr val="dk1"/>
              </a:buClr>
              <a:buSzPts val="2400"/>
              <a:buFont typeface="Calibri"/>
              <a:buNone/>
            </a:pPr>
            <a:r>
              <a:rPr lang="en-US" sz="2400" b="0" i="0" u="none">
                <a:solidFill>
                  <a:schemeClr val="dk1"/>
                </a:solidFill>
                <a:latin typeface="Calibri"/>
                <a:ea typeface="Calibri"/>
                <a:cs typeface="Calibri"/>
                <a:sym typeface="Calibri"/>
              </a:rPr>
              <a:t> </a:t>
            </a:r>
            <a:endParaRPr/>
          </a:p>
          <a:p>
            <a:pPr marL="0" marR="0" lvl="0" indent="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152400" algn="just" rtl="0">
              <a:lnSpc>
                <a:spcPct val="100000"/>
              </a:lnSpc>
              <a:spcBef>
                <a:spcPts val="0"/>
              </a:spcBef>
              <a:spcAft>
                <a:spcPts val="0"/>
              </a:spcAft>
              <a:buClr>
                <a:schemeClr val="dk1"/>
              </a:buClr>
              <a:buSzPts val="2400"/>
              <a:buFont typeface="Calibri"/>
              <a:buAutoNum type="arabicParenBoth"/>
            </a:pPr>
            <a:r>
              <a:rPr lang="en-US" sz="2400" b="0" i="0" u="none">
                <a:solidFill>
                  <a:schemeClr val="dk1"/>
                </a:solidFill>
                <a:latin typeface="Calibri"/>
                <a:ea typeface="Calibri"/>
                <a:cs typeface="Calibri"/>
                <a:sym typeface="Calibri"/>
              </a:rPr>
              <a:t>Transformar </a:t>
            </a:r>
            <a:r>
              <a:rPr lang="en-US" sz="2400" b="0" i="0" u="sng">
                <a:solidFill>
                  <a:schemeClr val="dk1"/>
                </a:solidFill>
                <a:latin typeface="Calibri"/>
                <a:ea typeface="Calibri"/>
                <a:cs typeface="Calibri"/>
                <a:sym typeface="Calibri"/>
              </a:rPr>
              <a:t>la concepción que tengo acerca de mi mismo</a:t>
            </a:r>
            <a:endParaRPr/>
          </a:p>
          <a:p>
            <a:pPr marL="0" marR="0" lvl="0" indent="0" algn="just" rtl="0">
              <a:lnSpc>
                <a:spcPct val="100000"/>
              </a:lnSpc>
              <a:spcBef>
                <a:spcPts val="0"/>
              </a:spcBef>
              <a:spcAft>
                <a:spcPts val="0"/>
              </a:spcAft>
              <a:buClr>
                <a:schemeClr val="dk1"/>
              </a:buClr>
              <a:buSzPts val="2400"/>
              <a:buFont typeface="Arial"/>
              <a:buNone/>
            </a:pPr>
            <a:endParaRPr sz="2400" b="0" i="0" u="sng">
              <a:solidFill>
                <a:schemeClr val="dk1"/>
              </a:solidFill>
              <a:latin typeface="Calibri"/>
              <a:ea typeface="Calibri"/>
              <a:cs typeface="Calibri"/>
              <a:sym typeface="Calibri"/>
            </a:endParaRPr>
          </a:p>
          <a:p>
            <a:pPr marL="0" marR="0" lvl="0" indent="-152400" algn="just" rtl="0">
              <a:lnSpc>
                <a:spcPct val="100000"/>
              </a:lnSpc>
              <a:spcBef>
                <a:spcPts val="0"/>
              </a:spcBef>
              <a:spcAft>
                <a:spcPts val="0"/>
              </a:spcAft>
              <a:buClr>
                <a:schemeClr val="dk1"/>
              </a:buClr>
              <a:buSzPts val="2400"/>
              <a:buFont typeface="Calibri"/>
              <a:buAutoNum type="arabicParenBoth"/>
            </a:pPr>
            <a:r>
              <a:rPr lang="en-US" sz="2400" b="0" i="0" u="none">
                <a:solidFill>
                  <a:schemeClr val="dk1"/>
                </a:solidFill>
                <a:latin typeface="Calibri"/>
                <a:ea typeface="Calibri"/>
                <a:cs typeface="Calibri"/>
                <a:sym typeface="Calibri"/>
              </a:rPr>
              <a:t>Transformar </a:t>
            </a:r>
            <a:r>
              <a:rPr lang="en-US" sz="2400" b="0" i="0" u="sng">
                <a:solidFill>
                  <a:schemeClr val="dk1"/>
                </a:solidFill>
                <a:latin typeface="Calibri"/>
                <a:ea typeface="Calibri"/>
                <a:cs typeface="Calibri"/>
                <a:sym typeface="Calibri"/>
              </a:rPr>
              <a:t>la concepción que tengo acerca de Dios</a:t>
            </a:r>
            <a:r>
              <a:rPr lang="en-US" sz="2400" b="0" i="0" u="none">
                <a:solidFill>
                  <a:schemeClr val="dk1"/>
                </a:solidFill>
                <a:latin typeface="Calibri"/>
                <a:ea typeface="Calibri"/>
                <a:cs typeface="Calibri"/>
                <a:sym typeface="Calibri"/>
              </a:rPr>
              <a:t>. </a:t>
            </a:r>
            <a:endParaRPr/>
          </a:p>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2400" b="0" i="0" u="none">
              <a:solidFill>
                <a:schemeClr val="dk1"/>
              </a:solidFill>
              <a:latin typeface="Calibri"/>
              <a:ea typeface="Calibri"/>
              <a:cs typeface="Calibri"/>
              <a:sym typeface="Calibri"/>
            </a:endParaRPr>
          </a:p>
        </p:txBody>
      </p:sp>
      <p:sp>
        <p:nvSpPr>
          <p:cNvPr id="173" name="Google Shape;173;p14"/>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15"/>
          <p:cNvSpPr txBox="1"/>
          <p:nvPr/>
        </p:nvSpPr>
        <p:spPr>
          <a:xfrm>
            <a:off x="323850" y="115887"/>
            <a:ext cx="8064500" cy="561657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152400" algn="just" rtl="0">
              <a:lnSpc>
                <a:spcPct val="100000"/>
              </a:lnSpc>
              <a:spcBef>
                <a:spcPts val="0"/>
              </a:spcBef>
              <a:spcAft>
                <a:spcPts val="0"/>
              </a:spcAft>
              <a:buClr>
                <a:schemeClr val="dk1"/>
              </a:buClr>
              <a:buSzPts val="2400"/>
              <a:buFont typeface="Calibri"/>
              <a:buAutoNum type="alphaLcPeriod" startAt="2"/>
            </a:pPr>
            <a:r>
              <a:rPr lang="en-US" sz="2400" b="0" i="0" u="none">
                <a:solidFill>
                  <a:schemeClr val="dk1"/>
                </a:solidFill>
                <a:latin typeface="Calibri"/>
                <a:ea typeface="Calibri"/>
                <a:cs typeface="Calibri"/>
                <a:sym typeface="Calibri"/>
              </a:rPr>
              <a:t>El objetivo secundario de la hermenéutica es </a:t>
            </a:r>
            <a:r>
              <a:rPr lang="en-US" sz="2400" b="0" i="0" u="sng">
                <a:solidFill>
                  <a:schemeClr val="dk1"/>
                </a:solidFill>
                <a:latin typeface="Calibri"/>
                <a:ea typeface="Calibri"/>
                <a:cs typeface="Calibri"/>
                <a:sym typeface="Calibri"/>
              </a:rPr>
              <a:t>la comunicación bíblica. </a:t>
            </a:r>
            <a:endParaRPr/>
          </a:p>
          <a:p>
            <a:pPr marL="0" marR="0" lvl="0" indent="0" algn="just" rtl="0">
              <a:lnSpc>
                <a:spcPct val="100000"/>
              </a:lnSpc>
              <a:spcBef>
                <a:spcPts val="0"/>
              </a:spcBef>
              <a:spcAft>
                <a:spcPts val="0"/>
              </a:spcAft>
              <a:buClr>
                <a:schemeClr val="dk1"/>
              </a:buClr>
              <a:buSzPts val="2400"/>
              <a:buFont typeface="Calibri"/>
              <a:buNone/>
            </a:pPr>
            <a:r>
              <a:rPr lang="en-US" sz="2400" b="0" i="0" u="none">
                <a:solidFill>
                  <a:schemeClr val="dk1"/>
                </a:solidFill>
                <a:latin typeface="Calibri"/>
                <a:ea typeface="Calibri"/>
                <a:cs typeface="Calibri"/>
                <a:sym typeface="Calibri"/>
              </a:rPr>
              <a:t> </a:t>
            </a:r>
            <a:endParaRPr/>
          </a:p>
        </p:txBody>
      </p:sp>
      <p:sp>
        <p:nvSpPr>
          <p:cNvPr id="179" name="Google Shape;179;p15"/>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15</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16"/>
          <p:cNvSpPr txBox="1"/>
          <p:nvPr/>
        </p:nvSpPr>
        <p:spPr>
          <a:xfrm>
            <a:off x="323850" y="115887"/>
            <a:ext cx="8064500" cy="561657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152400" algn="just" rtl="0">
              <a:lnSpc>
                <a:spcPct val="100000"/>
              </a:lnSpc>
              <a:spcBef>
                <a:spcPts val="0"/>
              </a:spcBef>
              <a:spcAft>
                <a:spcPts val="0"/>
              </a:spcAft>
              <a:buClr>
                <a:schemeClr val="dk1"/>
              </a:buClr>
              <a:buSzPts val="2400"/>
              <a:buFont typeface="Calibri"/>
              <a:buAutoNum type="alphaLcPeriod"/>
            </a:pPr>
            <a:r>
              <a:rPr lang="en-US" sz="2400" b="1" i="0" u="none">
                <a:solidFill>
                  <a:schemeClr val="dk1"/>
                </a:solidFill>
                <a:latin typeface="Calibri"/>
                <a:ea typeface="Calibri"/>
                <a:cs typeface="Calibri"/>
                <a:sym typeface="Calibri"/>
              </a:rPr>
              <a:t>Definición</a:t>
            </a:r>
            <a:r>
              <a:rPr lang="en-US" sz="2400" b="0" i="0" u="none">
                <a:solidFill>
                  <a:schemeClr val="dk1"/>
                </a:solidFill>
                <a:latin typeface="Calibri"/>
                <a:ea typeface="Calibri"/>
                <a:cs typeface="Calibri"/>
                <a:sym typeface="Calibri"/>
              </a:rPr>
              <a:t>: </a:t>
            </a:r>
            <a:r>
              <a:rPr lang="en-US" sz="2400" b="0" i="0" u="sng">
                <a:solidFill>
                  <a:schemeClr val="dk1"/>
                </a:solidFill>
                <a:latin typeface="Calibri"/>
                <a:ea typeface="Calibri"/>
                <a:cs typeface="Calibri"/>
                <a:sym typeface="Calibri"/>
              </a:rPr>
              <a:t>Hacer exégesis es encontrar el significado original que el autor le quiso dar a un texto de la Biblia</a:t>
            </a:r>
            <a:r>
              <a:rPr lang="en-US" sz="2400" b="0" i="0" u="none">
                <a:solidFill>
                  <a:schemeClr val="dk1"/>
                </a:solidFill>
                <a:latin typeface="Calibri"/>
                <a:ea typeface="Calibri"/>
                <a:cs typeface="Calibri"/>
                <a:sym typeface="Calibri"/>
              </a:rPr>
              <a:t>.</a:t>
            </a:r>
            <a:endParaRPr/>
          </a:p>
          <a:p>
            <a:pPr marL="0" marR="0" lvl="0" indent="0" algn="l" rtl="0">
              <a:lnSpc>
                <a:spcPct val="100000"/>
              </a:lnSpc>
              <a:spcBef>
                <a:spcPts val="0"/>
              </a:spcBef>
              <a:spcAft>
                <a:spcPts val="0"/>
              </a:spcAft>
              <a:buNone/>
            </a:pPr>
            <a:endParaRPr sz="2400" b="0" i="0" u="none">
              <a:solidFill>
                <a:schemeClr val="dk1"/>
              </a:solidFill>
              <a:latin typeface="Calibri"/>
              <a:ea typeface="Calibri"/>
              <a:cs typeface="Calibri"/>
              <a:sym typeface="Calibri"/>
            </a:endParaRPr>
          </a:p>
        </p:txBody>
      </p:sp>
      <p:sp>
        <p:nvSpPr>
          <p:cNvPr id="185" name="Google Shape;185;p16"/>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16</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17"/>
          <p:cNvSpPr txBox="1"/>
          <p:nvPr/>
        </p:nvSpPr>
        <p:spPr>
          <a:xfrm>
            <a:off x="323850" y="115887"/>
            <a:ext cx="8064500" cy="561657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152400" algn="just" rtl="0">
              <a:lnSpc>
                <a:spcPct val="100000"/>
              </a:lnSpc>
              <a:spcBef>
                <a:spcPts val="0"/>
              </a:spcBef>
              <a:spcAft>
                <a:spcPts val="0"/>
              </a:spcAft>
              <a:buClr>
                <a:schemeClr val="dk1"/>
              </a:buClr>
              <a:buSzPts val="2400"/>
              <a:buFont typeface="Arial"/>
              <a:buChar char="•"/>
            </a:pPr>
            <a:r>
              <a:rPr lang="en-US" sz="2400" b="0" i="0" u="none">
                <a:solidFill>
                  <a:schemeClr val="dk1"/>
                </a:solidFill>
                <a:latin typeface="Calibri"/>
                <a:ea typeface="Calibri"/>
                <a:cs typeface="Calibri"/>
                <a:sym typeface="Calibri"/>
              </a:rPr>
              <a:t>Estoy influenciado por la iglesia y la denominación a la pertenezco</a:t>
            </a:r>
            <a:endParaRPr/>
          </a:p>
          <a:p>
            <a:pPr marL="0" marR="0" lvl="0" indent="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152400" algn="just" rtl="0">
              <a:lnSpc>
                <a:spcPct val="100000"/>
              </a:lnSpc>
              <a:spcBef>
                <a:spcPts val="0"/>
              </a:spcBef>
              <a:spcAft>
                <a:spcPts val="0"/>
              </a:spcAft>
              <a:buClr>
                <a:schemeClr val="dk1"/>
              </a:buClr>
              <a:buSzPts val="2400"/>
              <a:buFont typeface="Arial"/>
              <a:buChar char="•"/>
            </a:pPr>
            <a:r>
              <a:rPr lang="en-US" sz="2400" b="0" i="0" u="none">
                <a:solidFill>
                  <a:schemeClr val="dk1"/>
                </a:solidFill>
                <a:latin typeface="Calibri"/>
                <a:ea typeface="Calibri"/>
                <a:cs typeface="Calibri"/>
                <a:sym typeface="Calibri"/>
              </a:rPr>
              <a:t>Estoy influenciado por los pastores y maestros que a los que he sido expuesto. </a:t>
            </a:r>
            <a:endParaRPr/>
          </a:p>
          <a:p>
            <a:pPr marL="0" marR="0" lvl="0" indent="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152400" algn="just" rtl="0">
              <a:lnSpc>
                <a:spcPct val="100000"/>
              </a:lnSpc>
              <a:spcBef>
                <a:spcPts val="0"/>
              </a:spcBef>
              <a:spcAft>
                <a:spcPts val="0"/>
              </a:spcAft>
              <a:buClr>
                <a:schemeClr val="dk1"/>
              </a:buClr>
              <a:buSzPts val="2400"/>
              <a:buFont typeface="Arial"/>
              <a:buChar char="•"/>
            </a:pPr>
            <a:r>
              <a:rPr lang="en-US" sz="2400" b="0" i="0" u="none">
                <a:solidFill>
                  <a:schemeClr val="dk1"/>
                </a:solidFill>
                <a:latin typeface="Calibri"/>
                <a:ea typeface="Calibri"/>
                <a:cs typeface="Calibri"/>
                <a:sym typeface="Calibri"/>
              </a:rPr>
              <a:t>Estoy influenciado por la sociedad en la que vivo </a:t>
            </a:r>
            <a:r>
              <a:rPr lang="en-US" sz="2400" b="1" i="0" u="none">
                <a:solidFill>
                  <a:schemeClr val="dk1"/>
                </a:solidFill>
                <a:latin typeface="Calibri"/>
                <a:ea typeface="Calibri"/>
                <a:cs typeface="Calibri"/>
                <a:sym typeface="Calibri"/>
              </a:rPr>
              <a:t> </a:t>
            </a:r>
            <a:endParaRPr/>
          </a:p>
          <a:p>
            <a:pPr marL="0" marR="0" lvl="0" indent="0" algn="just" rtl="0">
              <a:lnSpc>
                <a:spcPct val="100000"/>
              </a:lnSpc>
              <a:spcBef>
                <a:spcPts val="0"/>
              </a:spcBef>
              <a:spcAft>
                <a:spcPts val="0"/>
              </a:spcAft>
              <a:buClr>
                <a:schemeClr val="dk1"/>
              </a:buClr>
              <a:buSzPts val="2400"/>
              <a:buFont typeface="Arial"/>
              <a:buNone/>
            </a:pPr>
            <a:endParaRPr sz="2400" b="1" i="0" u="none">
              <a:solidFill>
                <a:schemeClr val="dk1"/>
              </a:solidFill>
              <a:latin typeface="Calibri"/>
              <a:ea typeface="Calibri"/>
              <a:cs typeface="Calibri"/>
              <a:sym typeface="Calibri"/>
            </a:endParaRPr>
          </a:p>
          <a:p>
            <a:pPr marL="0" marR="0" lvl="0" indent="-152400" algn="just" rtl="0">
              <a:lnSpc>
                <a:spcPct val="100000"/>
              </a:lnSpc>
              <a:spcBef>
                <a:spcPts val="0"/>
              </a:spcBef>
              <a:spcAft>
                <a:spcPts val="0"/>
              </a:spcAft>
              <a:buClr>
                <a:schemeClr val="dk1"/>
              </a:buClr>
              <a:buSzPts val="2400"/>
              <a:buFont typeface="Arial"/>
              <a:buChar char="•"/>
            </a:pPr>
            <a:r>
              <a:rPr lang="en-US" sz="2400" b="0" i="0" u="none">
                <a:solidFill>
                  <a:schemeClr val="dk1"/>
                </a:solidFill>
                <a:latin typeface="Calibri"/>
                <a:ea typeface="Calibri"/>
                <a:cs typeface="Calibri"/>
                <a:sym typeface="Calibri"/>
              </a:rPr>
              <a:t>Estoy influenciado por mi idioma y cosmovisión</a:t>
            </a:r>
            <a:endParaRPr/>
          </a:p>
          <a:p>
            <a:pPr marL="0" marR="0" lvl="0" indent="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152400" algn="just" rtl="0">
              <a:lnSpc>
                <a:spcPct val="100000"/>
              </a:lnSpc>
              <a:spcBef>
                <a:spcPts val="0"/>
              </a:spcBef>
              <a:spcAft>
                <a:spcPts val="0"/>
              </a:spcAft>
              <a:buClr>
                <a:schemeClr val="dk1"/>
              </a:buClr>
              <a:buSzPts val="2400"/>
              <a:buFont typeface="Arial"/>
              <a:buChar char="•"/>
            </a:pPr>
            <a:r>
              <a:rPr lang="en-US" sz="2400" b="0" i="0" u="none">
                <a:solidFill>
                  <a:schemeClr val="dk1"/>
                </a:solidFill>
                <a:latin typeface="Calibri"/>
                <a:ea typeface="Calibri"/>
                <a:cs typeface="Calibri"/>
                <a:sym typeface="Calibri"/>
              </a:rPr>
              <a:t>Estoy influenciado por mi experiencia personal tanto negativa como positiva </a:t>
            </a:r>
            <a:endParaRPr/>
          </a:p>
          <a:p>
            <a:pPr marL="0" marR="0" lvl="0" indent="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152400" algn="just" rtl="0">
              <a:lnSpc>
                <a:spcPct val="100000"/>
              </a:lnSpc>
              <a:spcBef>
                <a:spcPts val="0"/>
              </a:spcBef>
              <a:spcAft>
                <a:spcPts val="0"/>
              </a:spcAft>
              <a:buClr>
                <a:schemeClr val="dk1"/>
              </a:buClr>
              <a:buSzPts val="2400"/>
              <a:buFont typeface="Arial"/>
              <a:buChar char="•"/>
            </a:pPr>
            <a:r>
              <a:rPr lang="en-US" sz="2400" b="0" i="0" u="none">
                <a:solidFill>
                  <a:schemeClr val="dk1"/>
                </a:solidFill>
                <a:latin typeface="Calibri"/>
                <a:ea typeface="Calibri"/>
                <a:cs typeface="Calibri"/>
                <a:sym typeface="Calibri"/>
              </a:rPr>
              <a:t>Estoy influenciado por mis dones, talentos e inclinaciones naturales </a:t>
            </a:r>
            <a:endParaRPr/>
          </a:p>
        </p:txBody>
      </p:sp>
      <p:sp>
        <p:nvSpPr>
          <p:cNvPr id="191" name="Google Shape;191;p17"/>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17</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18"/>
          <p:cNvSpPr txBox="1"/>
          <p:nvPr/>
        </p:nvSpPr>
        <p:spPr>
          <a:xfrm>
            <a:off x="323850" y="115887"/>
            <a:ext cx="8064500" cy="561657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152400" algn="just" rtl="0">
              <a:lnSpc>
                <a:spcPct val="100000"/>
              </a:lnSpc>
              <a:spcBef>
                <a:spcPts val="0"/>
              </a:spcBef>
              <a:spcAft>
                <a:spcPts val="0"/>
              </a:spcAft>
              <a:buClr>
                <a:schemeClr val="dk1"/>
              </a:buClr>
              <a:buSzPts val="2400"/>
              <a:buFont typeface="Calibri"/>
              <a:buAutoNum type="alphaLcPeriod"/>
            </a:pPr>
            <a:r>
              <a:rPr lang="en-US" sz="2400" b="1" i="0" u="none">
                <a:solidFill>
                  <a:schemeClr val="dk1"/>
                </a:solidFill>
                <a:latin typeface="Calibri"/>
                <a:ea typeface="Calibri"/>
                <a:cs typeface="Calibri"/>
                <a:sym typeface="Calibri"/>
              </a:rPr>
              <a:t>Definición: </a:t>
            </a:r>
            <a:r>
              <a:rPr lang="en-US" sz="2400" b="0" i="0" u="sng">
                <a:solidFill>
                  <a:schemeClr val="dk1"/>
                </a:solidFill>
                <a:latin typeface="Calibri"/>
                <a:ea typeface="Calibri"/>
                <a:cs typeface="Calibri"/>
                <a:sym typeface="Calibri"/>
              </a:rPr>
              <a:t>Hacer eiségesis es atribuirle a un  texto de la Biblia el significado que uno quiere que tenga.</a:t>
            </a:r>
            <a:endParaRPr/>
          </a:p>
        </p:txBody>
      </p:sp>
      <p:sp>
        <p:nvSpPr>
          <p:cNvPr id="197" name="Google Shape;197;p18"/>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18</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19"/>
          <p:cNvSpPr txBox="1"/>
          <p:nvPr/>
        </p:nvSpPr>
        <p:spPr>
          <a:xfrm>
            <a:off x="323850" y="115887"/>
            <a:ext cx="8064500" cy="5616575"/>
          </a:xfrm>
          <a:prstGeom prst="rect">
            <a:avLst/>
          </a:prstGeom>
          <a:noFill/>
          <a:ln>
            <a:noFill/>
          </a:ln>
        </p:spPr>
        <p:txBody>
          <a:bodyPr spcFirstLastPara="1" wrap="square" lIns="91425" tIns="45700" rIns="91425" bIns="45700" anchor="ctr" anchorCtr="0">
            <a:noAutofit/>
          </a:bodyPr>
          <a:lstStyle/>
          <a:p>
            <a:pPr marL="457200" marR="0" lvl="0" indent="-457200" algn="just" rtl="0">
              <a:lnSpc>
                <a:spcPct val="100000"/>
              </a:lnSpc>
              <a:spcBef>
                <a:spcPts val="0"/>
              </a:spcBef>
              <a:spcAft>
                <a:spcPts val="0"/>
              </a:spcAft>
              <a:buClr>
                <a:schemeClr val="dk1"/>
              </a:buClr>
              <a:buSzPts val="2400"/>
              <a:buFont typeface="Calibri"/>
              <a:buAutoNum type="alphaLcPeriod"/>
            </a:pPr>
            <a:r>
              <a:rPr lang="en-US" sz="2400" b="1" i="0" u="none">
                <a:solidFill>
                  <a:schemeClr val="dk1"/>
                </a:solidFill>
                <a:latin typeface="Calibri"/>
                <a:ea typeface="Calibri"/>
                <a:cs typeface="Calibri"/>
                <a:sym typeface="Calibri"/>
              </a:rPr>
              <a:t>El objetivo de la observación:</a:t>
            </a:r>
            <a:endParaRPr/>
          </a:p>
          <a:p>
            <a:pPr marL="457200" marR="0" lvl="0" indent="-457200" algn="just" rtl="0">
              <a:lnSpc>
                <a:spcPct val="100000"/>
              </a:lnSpc>
              <a:spcBef>
                <a:spcPts val="0"/>
              </a:spcBef>
              <a:spcAft>
                <a:spcPts val="0"/>
              </a:spcAft>
              <a:buClr>
                <a:schemeClr val="dk1"/>
              </a:buClr>
              <a:buSzPts val="2400"/>
              <a:buFont typeface="Arial"/>
              <a:buNone/>
            </a:pPr>
            <a:endParaRPr sz="2400" b="1"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3048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3048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3048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2400" b="0" i="0" u="none">
              <a:solidFill>
                <a:schemeClr val="dk1"/>
              </a:solidFill>
              <a:latin typeface="Calibri"/>
              <a:ea typeface="Calibri"/>
              <a:cs typeface="Calibri"/>
              <a:sym typeface="Calibri"/>
            </a:endParaRPr>
          </a:p>
        </p:txBody>
      </p:sp>
      <p:sp>
        <p:nvSpPr>
          <p:cNvPr id="203" name="Google Shape;203;p19"/>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19</a:t>
            </a:fld>
            <a:endParaRPr/>
          </a:p>
        </p:txBody>
      </p:sp>
      <p:pic>
        <p:nvPicPr>
          <p:cNvPr id="204" name="Google Shape;204;p19" descr="Resultado de imagen de recogiendo fruta"/>
          <p:cNvPicPr preferRelativeResize="0"/>
          <p:nvPr/>
        </p:nvPicPr>
        <p:blipFill rotWithShape="1">
          <a:blip r:embed="rId3">
            <a:alphaModFix/>
          </a:blip>
          <a:srcRect/>
          <a:stretch/>
        </p:blipFill>
        <p:spPr>
          <a:xfrm>
            <a:off x="468313" y="2205038"/>
            <a:ext cx="7562850" cy="4248150"/>
          </a:xfrm>
          <a:prstGeom prst="rect">
            <a:avLst/>
          </a:prstGeom>
          <a:noFill/>
          <a:ln>
            <a:noFill/>
          </a:ln>
          <a:effectLst>
            <a:outerShdw blurRad="190500" algn="tl" rotWithShape="0">
              <a:srgbClr val="000000">
                <a:alpha val="69803"/>
              </a:srgbClr>
            </a:outerShdw>
          </a:effectLst>
        </p:spPr>
      </p:pic>
      <p:sp>
        <p:nvSpPr>
          <p:cNvPr id="205" name="Google Shape;205;p19"/>
          <p:cNvSpPr txBox="1"/>
          <p:nvPr/>
        </p:nvSpPr>
        <p:spPr>
          <a:xfrm>
            <a:off x="468312" y="1052512"/>
            <a:ext cx="7562850" cy="585787"/>
          </a:xfrm>
          <a:prstGeom prst="rect">
            <a:avLst/>
          </a:prstGeom>
          <a:solidFill>
            <a:srgbClr val="5F513E"/>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3200"/>
              <a:buFont typeface="Arial Rounded"/>
              <a:buNone/>
            </a:pPr>
            <a:r>
              <a:rPr lang="en-US" sz="3200" b="1" i="0" u="none">
                <a:solidFill>
                  <a:schemeClr val="lt1"/>
                </a:solidFill>
                <a:latin typeface="Arial Rounded"/>
                <a:ea typeface="Arial Rounded"/>
                <a:cs typeface="Arial Rounded"/>
                <a:sym typeface="Arial Rounded"/>
              </a:rPr>
              <a:t>RECOLECTAR DATOS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20"/>
          <p:cNvSpPr txBox="1"/>
          <p:nvPr/>
        </p:nvSpPr>
        <p:spPr>
          <a:xfrm>
            <a:off x="323850" y="115887"/>
            <a:ext cx="8064500" cy="5616575"/>
          </a:xfrm>
          <a:prstGeom prst="rect">
            <a:avLst/>
          </a:prstGeom>
          <a:noFill/>
          <a:ln>
            <a:noFill/>
          </a:ln>
        </p:spPr>
        <p:txBody>
          <a:bodyPr spcFirstLastPara="1" wrap="square" lIns="91425" tIns="45700" rIns="91425" bIns="45700" anchor="ctr" anchorCtr="0">
            <a:noAutofit/>
          </a:bodyPr>
          <a:lstStyle/>
          <a:p>
            <a:pPr marL="457200" marR="0" lvl="0" indent="-457200" algn="just" rtl="0">
              <a:lnSpc>
                <a:spcPct val="100000"/>
              </a:lnSpc>
              <a:spcBef>
                <a:spcPts val="0"/>
              </a:spcBef>
              <a:spcAft>
                <a:spcPts val="0"/>
              </a:spcAft>
              <a:buClr>
                <a:schemeClr val="dk1"/>
              </a:buClr>
              <a:buSzPts val="2400"/>
              <a:buFont typeface="Calibri"/>
              <a:buAutoNum type="alphaLcPeriod"/>
            </a:pPr>
            <a:r>
              <a:rPr lang="en-US" sz="2400" b="1" i="0" u="none">
                <a:solidFill>
                  <a:schemeClr val="dk1"/>
                </a:solidFill>
                <a:latin typeface="Calibri"/>
                <a:ea typeface="Calibri"/>
                <a:cs typeface="Calibri"/>
                <a:sym typeface="Calibri"/>
              </a:rPr>
              <a:t>El objetivo de la observación:</a:t>
            </a:r>
            <a:endParaRPr/>
          </a:p>
          <a:p>
            <a:pPr marL="457200" marR="0" lvl="0" indent="-3048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3048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3048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3048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3048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2400" b="0" i="0" u="none">
              <a:solidFill>
                <a:schemeClr val="dk1"/>
              </a:solidFill>
              <a:latin typeface="Calibri"/>
              <a:ea typeface="Calibri"/>
              <a:cs typeface="Calibri"/>
              <a:sym typeface="Calibri"/>
            </a:endParaRPr>
          </a:p>
        </p:txBody>
      </p:sp>
      <p:sp>
        <p:nvSpPr>
          <p:cNvPr id="211" name="Google Shape;211;p2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20</a:t>
            </a:fld>
            <a:endParaRPr/>
          </a:p>
        </p:txBody>
      </p:sp>
      <p:pic>
        <p:nvPicPr>
          <p:cNvPr id="212" name="Google Shape;212;p20" descr="Resultado de imagen de escena del crimen"/>
          <p:cNvPicPr preferRelativeResize="0"/>
          <p:nvPr/>
        </p:nvPicPr>
        <p:blipFill rotWithShape="1">
          <a:blip r:embed="rId3">
            <a:alphaModFix/>
          </a:blip>
          <a:srcRect/>
          <a:stretch/>
        </p:blipFill>
        <p:spPr>
          <a:xfrm>
            <a:off x="482600" y="2133600"/>
            <a:ext cx="7499350" cy="4343400"/>
          </a:xfrm>
          <a:prstGeom prst="rect">
            <a:avLst/>
          </a:prstGeom>
          <a:noFill/>
          <a:ln>
            <a:noFill/>
          </a:ln>
          <a:effectLst>
            <a:outerShdw blurRad="190500" algn="tl" rotWithShape="0">
              <a:srgbClr val="000000">
                <a:alpha val="69803"/>
              </a:srgbClr>
            </a:outerShdw>
          </a:effectLst>
        </p:spPr>
      </p:pic>
      <p:sp>
        <p:nvSpPr>
          <p:cNvPr id="213" name="Google Shape;213;p20"/>
          <p:cNvSpPr txBox="1"/>
          <p:nvPr/>
        </p:nvSpPr>
        <p:spPr>
          <a:xfrm>
            <a:off x="468312" y="1052512"/>
            <a:ext cx="7562850" cy="585787"/>
          </a:xfrm>
          <a:prstGeom prst="rect">
            <a:avLst/>
          </a:prstGeom>
          <a:solidFill>
            <a:srgbClr val="5F513E"/>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3200"/>
              <a:buFont typeface="Arial Rounded"/>
              <a:buNone/>
            </a:pPr>
            <a:r>
              <a:rPr lang="en-US" sz="3200" b="1" i="0" u="none">
                <a:solidFill>
                  <a:schemeClr val="lt1"/>
                </a:solidFill>
                <a:latin typeface="Arial Rounded"/>
                <a:ea typeface="Arial Rounded"/>
                <a:cs typeface="Arial Rounded"/>
                <a:sym typeface="Arial Rounded"/>
              </a:rPr>
              <a:t>RECOLECTAR DATOS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21"/>
          <p:cNvSpPr txBox="1"/>
          <p:nvPr/>
        </p:nvSpPr>
        <p:spPr>
          <a:xfrm>
            <a:off x="323850" y="115887"/>
            <a:ext cx="8064500" cy="5616575"/>
          </a:xfrm>
          <a:prstGeom prst="rect">
            <a:avLst/>
          </a:prstGeom>
          <a:noFill/>
          <a:ln>
            <a:noFill/>
          </a:ln>
        </p:spPr>
        <p:txBody>
          <a:bodyPr spcFirstLastPara="1" wrap="square" lIns="91425" tIns="45700" rIns="91425" bIns="45700" anchor="ctr" anchorCtr="0">
            <a:noAutofit/>
          </a:bodyPr>
          <a:lstStyle/>
          <a:p>
            <a:pPr marL="457200" marR="0" lvl="0" indent="-457200" algn="just" rtl="0">
              <a:lnSpc>
                <a:spcPct val="100000"/>
              </a:lnSpc>
              <a:spcBef>
                <a:spcPts val="0"/>
              </a:spcBef>
              <a:spcAft>
                <a:spcPts val="0"/>
              </a:spcAft>
              <a:buClr>
                <a:schemeClr val="dk1"/>
              </a:buClr>
              <a:buSzPts val="2400"/>
              <a:buFont typeface="Cambria"/>
              <a:buAutoNum type="alphaLcPeriod" startAt="2"/>
            </a:pPr>
            <a:r>
              <a:rPr lang="en-US" sz="2400" b="1" i="0" u="none">
                <a:solidFill>
                  <a:schemeClr val="dk1"/>
                </a:solidFill>
                <a:latin typeface="Calibri"/>
                <a:ea typeface="Calibri"/>
                <a:cs typeface="Calibri"/>
                <a:sym typeface="Calibri"/>
              </a:rPr>
              <a:t>La pregunta clave de la observación:</a:t>
            </a:r>
            <a:endParaRPr/>
          </a:p>
          <a:p>
            <a:pPr marL="457200" marR="0" lvl="0" indent="-304800" algn="just" rtl="0">
              <a:lnSpc>
                <a:spcPct val="100000"/>
              </a:lnSpc>
              <a:spcBef>
                <a:spcPts val="0"/>
              </a:spcBef>
              <a:spcAft>
                <a:spcPts val="0"/>
              </a:spcAft>
              <a:buClr>
                <a:schemeClr val="dk1"/>
              </a:buClr>
              <a:buSzPts val="2400"/>
              <a:buFont typeface="Arial"/>
              <a:buNone/>
            </a:pPr>
            <a:endParaRPr sz="2400" b="1" i="0" u="none">
              <a:solidFill>
                <a:schemeClr val="dk1"/>
              </a:solidFill>
              <a:latin typeface="Calibri"/>
              <a:ea typeface="Calibri"/>
              <a:cs typeface="Calibri"/>
              <a:sym typeface="Calibri"/>
            </a:endParaRPr>
          </a:p>
          <a:p>
            <a:pPr marL="457200" marR="0" lvl="0" indent="-3048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3048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3048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3048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2400" b="0" i="0" u="none">
              <a:solidFill>
                <a:schemeClr val="dk1"/>
              </a:solidFill>
              <a:latin typeface="Calibri"/>
              <a:ea typeface="Calibri"/>
              <a:cs typeface="Calibri"/>
              <a:sym typeface="Calibri"/>
            </a:endParaRPr>
          </a:p>
        </p:txBody>
      </p:sp>
      <p:sp>
        <p:nvSpPr>
          <p:cNvPr id="219" name="Google Shape;219;p21"/>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21</a:t>
            </a:fld>
            <a:endParaRPr/>
          </a:p>
        </p:txBody>
      </p:sp>
      <p:sp>
        <p:nvSpPr>
          <p:cNvPr id="220" name="Google Shape;220;p21"/>
          <p:cNvSpPr txBox="1"/>
          <p:nvPr/>
        </p:nvSpPr>
        <p:spPr>
          <a:xfrm>
            <a:off x="468312" y="1052512"/>
            <a:ext cx="7562850" cy="585787"/>
          </a:xfrm>
          <a:prstGeom prst="rect">
            <a:avLst/>
          </a:prstGeom>
          <a:solidFill>
            <a:srgbClr val="5F513E"/>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3200"/>
              <a:buFont typeface="Arial Rounded"/>
              <a:buNone/>
            </a:pPr>
            <a:r>
              <a:rPr lang="en-US" sz="3200" b="1" i="0" u="none">
                <a:solidFill>
                  <a:schemeClr val="lt1"/>
                </a:solidFill>
                <a:latin typeface="Arial Rounded"/>
                <a:ea typeface="Arial Rounded"/>
                <a:cs typeface="Arial Rounded"/>
                <a:sym typeface="Arial Rounded"/>
              </a:rPr>
              <a:t>¿QUÉ VEO EN ESTE PASAJE?</a:t>
            </a:r>
            <a:endParaRPr/>
          </a:p>
        </p:txBody>
      </p:sp>
      <p:pic>
        <p:nvPicPr>
          <p:cNvPr id="221" name="Google Shape;221;p21" descr="Resultado de imagen de investigate"/>
          <p:cNvPicPr preferRelativeResize="0"/>
          <p:nvPr/>
        </p:nvPicPr>
        <p:blipFill rotWithShape="1">
          <a:blip r:embed="rId3">
            <a:alphaModFix/>
          </a:blip>
          <a:srcRect/>
          <a:stretch/>
        </p:blipFill>
        <p:spPr>
          <a:xfrm>
            <a:off x="468313" y="2133600"/>
            <a:ext cx="7545387" cy="4391025"/>
          </a:xfrm>
          <a:prstGeom prst="rect">
            <a:avLst/>
          </a:prstGeom>
          <a:noFill/>
          <a:ln>
            <a:noFill/>
          </a:ln>
          <a:effectLst>
            <a:outerShdw blurRad="190500" algn="tl" rotWithShape="0">
              <a:srgbClr val="000000">
                <a:alpha val="69803"/>
              </a:srgbClr>
            </a:outerShdw>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22"/>
          <p:cNvSpPr txBox="1"/>
          <p:nvPr/>
        </p:nvSpPr>
        <p:spPr>
          <a:xfrm>
            <a:off x="323850" y="115887"/>
            <a:ext cx="8064500" cy="5616575"/>
          </a:xfrm>
          <a:prstGeom prst="rect">
            <a:avLst/>
          </a:prstGeom>
          <a:noFill/>
          <a:ln>
            <a:noFill/>
          </a:ln>
        </p:spPr>
        <p:txBody>
          <a:bodyPr spcFirstLastPara="1" wrap="square" lIns="91425" tIns="45700" rIns="91425" bIns="45700" anchor="ctr" anchorCtr="0">
            <a:noAutofit/>
          </a:bodyPr>
          <a:lstStyle/>
          <a:p>
            <a:pPr marL="457200" marR="0" lvl="0" indent="-457200" algn="just" rtl="0">
              <a:lnSpc>
                <a:spcPct val="100000"/>
              </a:lnSpc>
              <a:spcBef>
                <a:spcPts val="0"/>
              </a:spcBef>
              <a:spcAft>
                <a:spcPts val="0"/>
              </a:spcAft>
              <a:buClr>
                <a:schemeClr val="dk1"/>
              </a:buClr>
              <a:buSzPts val="2400"/>
              <a:buFont typeface="Cambria"/>
              <a:buAutoNum type="alphaLcPeriod" startAt="3"/>
            </a:pPr>
            <a:r>
              <a:rPr lang="en-US" sz="2400" b="1" i="0" u="none">
                <a:solidFill>
                  <a:schemeClr val="dk1"/>
                </a:solidFill>
                <a:latin typeface="Calibri"/>
                <a:ea typeface="Calibri"/>
                <a:cs typeface="Calibri"/>
                <a:sym typeface="Calibri"/>
              </a:rPr>
              <a:t>La forma de realizar la observación:</a:t>
            </a:r>
            <a:endParaRPr/>
          </a:p>
          <a:p>
            <a:pPr marL="457200" marR="0" lvl="0" indent="-304800" algn="just" rtl="0">
              <a:lnSpc>
                <a:spcPct val="100000"/>
              </a:lnSpc>
              <a:spcBef>
                <a:spcPts val="0"/>
              </a:spcBef>
              <a:spcAft>
                <a:spcPts val="0"/>
              </a:spcAft>
              <a:buClr>
                <a:schemeClr val="dk1"/>
              </a:buClr>
              <a:buSzPts val="2400"/>
              <a:buFont typeface="Arial"/>
              <a:buNone/>
            </a:pPr>
            <a:endParaRPr sz="2400" b="1" i="0" u="none">
              <a:solidFill>
                <a:schemeClr val="dk1"/>
              </a:solidFill>
              <a:latin typeface="Calibri"/>
              <a:ea typeface="Calibri"/>
              <a:cs typeface="Calibri"/>
              <a:sym typeface="Calibri"/>
            </a:endParaRPr>
          </a:p>
          <a:p>
            <a:pPr marL="457200" marR="0" lvl="0" indent="-3048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3048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3048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2400" b="0" i="0" u="none">
              <a:solidFill>
                <a:schemeClr val="dk1"/>
              </a:solidFill>
              <a:latin typeface="Calibri"/>
              <a:ea typeface="Calibri"/>
              <a:cs typeface="Calibri"/>
              <a:sym typeface="Calibri"/>
            </a:endParaRPr>
          </a:p>
        </p:txBody>
      </p:sp>
      <p:sp>
        <p:nvSpPr>
          <p:cNvPr id="227" name="Google Shape;227;p22"/>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22</a:t>
            </a:fld>
            <a:endParaRPr/>
          </a:p>
        </p:txBody>
      </p:sp>
      <p:sp>
        <p:nvSpPr>
          <p:cNvPr id="228" name="Google Shape;228;p22"/>
          <p:cNvSpPr txBox="1"/>
          <p:nvPr/>
        </p:nvSpPr>
        <p:spPr>
          <a:xfrm>
            <a:off x="468312" y="1052512"/>
            <a:ext cx="7562850" cy="585787"/>
          </a:xfrm>
          <a:prstGeom prst="rect">
            <a:avLst/>
          </a:prstGeom>
          <a:solidFill>
            <a:srgbClr val="5F513E"/>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3200"/>
              <a:buFont typeface="Arial Rounded"/>
              <a:buNone/>
            </a:pPr>
            <a:r>
              <a:rPr lang="en-US" sz="3200" b="1" i="0" u="none">
                <a:solidFill>
                  <a:schemeClr val="lt1"/>
                </a:solidFill>
                <a:latin typeface="Arial Rounded"/>
                <a:ea typeface="Arial Rounded"/>
                <a:cs typeface="Arial Rounded"/>
                <a:sym typeface="Arial Rounded"/>
              </a:rPr>
              <a:t>HACIENDO BUENAS PREGUNTAS</a:t>
            </a:r>
            <a:endParaRPr/>
          </a:p>
        </p:txBody>
      </p:sp>
      <p:graphicFrame>
        <p:nvGraphicFramePr>
          <p:cNvPr id="229" name="Google Shape;229;p22"/>
          <p:cNvGraphicFramePr/>
          <p:nvPr/>
        </p:nvGraphicFramePr>
        <p:xfrm>
          <a:off x="465137" y="1844675"/>
          <a:ext cx="7562825" cy="4464025"/>
        </p:xfrm>
        <a:graphic>
          <a:graphicData uri="http://schemas.openxmlformats.org/drawingml/2006/table">
            <a:tbl>
              <a:tblPr>
                <a:noFill/>
                <a:tableStyleId>{B6B549D9-425C-4F1C-9B55-55D401A67CE8}</a:tableStyleId>
              </a:tblPr>
              <a:tblGrid>
                <a:gridCol w="2541575">
                  <a:extLst>
                    <a:ext uri="{9D8B030D-6E8A-4147-A177-3AD203B41FA5}">
                      <a16:colId xmlns:a16="http://schemas.microsoft.com/office/drawing/2014/main" val="20000"/>
                    </a:ext>
                  </a:extLst>
                </a:gridCol>
                <a:gridCol w="5021250">
                  <a:extLst>
                    <a:ext uri="{9D8B030D-6E8A-4147-A177-3AD203B41FA5}">
                      <a16:colId xmlns:a16="http://schemas.microsoft.com/office/drawing/2014/main" val="20001"/>
                    </a:ext>
                  </a:extLst>
                </a:gridCol>
              </a:tblGrid>
              <a:tr h="638175">
                <a:tc>
                  <a:txBody>
                    <a:bodyPr/>
                    <a:lstStyle/>
                    <a:p>
                      <a:pPr marL="0" marR="0" lvl="0" indent="0" algn="ctr" rtl="0">
                        <a:lnSpc>
                          <a:spcPct val="100000"/>
                        </a:lnSpc>
                        <a:spcBef>
                          <a:spcPts val="0"/>
                        </a:spcBef>
                        <a:spcAft>
                          <a:spcPts val="0"/>
                        </a:spcAft>
                        <a:buClr>
                          <a:srgbClr val="2F2B20"/>
                        </a:buClr>
                        <a:buSzPts val="3200"/>
                        <a:buFont typeface="Calibri"/>
                        <a:buNone/>
                      </a:pPr>
                      <a:r>
                        <a:rPr lang="en-US" sz="3200" b="1" i="0" u="none" strike="noStrike" cap="none">
                          <a:solidFill>
                            <a:srgbClr val="2F2B20"/>
                          </a:solidFill>
                          <a:latin typeface="Calibri"/>
                          <a:ea typeface="Calibri"/>
                          <a:cs typeface="Calibri"/>
                          <a:sym typeface="Calibri"/>
                        </a:rPr>
                        <a:t>¿Qué?</a:t>
                      </a:r>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tc>
                  <a:txBody>
                    <a:bodyPr/>
                    <a:lstStyle/>
                    <a:p>
                      <a:pPr marL="0" marR="0" lvl="0" indent="0" algn="l" rtl="0">
                        <a:lnSpc>
                          <a:spcPct val="100000"/>
                        </a:lnSpc>
                        <a:spcBef>
                          <a:spcPts val="0"/>
                        </a:spcBef>
                        <a:spcAft>
                          <a:spcPts val="0"/>
                        </a:spcAft>
                        <a:buClr>
                          <a:srgbClr val="2F2B20"/>
                        </a:buClr>
                        <a:buSzPts val="1800"/>
                        <a:buFont typeface="Calibri"/>
                        <a:buNone/>
                      </a:pPr>
                      <a:r>
                        <a:rPr lang="en-US" sz="1800" b="0" i="0" u="none" strike="noStrike" cap="none">
                          <a:solidFill>
                            <a:srgbClr val="2F2B20"/>
                          </a:solidFill>
                          <a:latin typeface="Calibri"/>
                          <a:ea typeface="Calibri"/>
                          <a:cs typeface="Calibri"/>
                          <a:sym typeface="Calibri"/>
                        </a:rPr>
                        <a:t>Conocer el contenido de lo que se dice</a:t>
                      </a:r>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extLst>
                  <a:ext uri="{0D108BD9-81ED-4DB2-BD59-A6C34878D82A}">
                    <a16:rowId xmlns:a16="http://schemas.microsoft.com/office/drawing/2014/main" val="10000"/>
                  </a:ext>
                </a:extLst>
              </a:tr>
              <a:tr h="636575">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extLst>
                  <a:ext uri="{0D108BD9-81ED-4DB2-BD59-A6C34878D82A}">
                    <a16:rowId xmlns:a16="http://schemas.microsoft.com/office/drawing/2014/main" val="10001"/>
                  </a:ext>
                </a:extLst>
              </a:tr>
              <a:tr h="638175">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extLst>
                  <a:ext uri="{0D108BD9-81ED-4DB2-BD59-A6C34878D82A}">
                    <a16:rowId xmlns:a16="http://schemas.microsoft.com/office/drawing/2014/main" val="10002"/>
                  </a:ext>
                </a:extLst>
              </a:tr>
              <a:tr h="638175">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extLst>
                  <a:ext uri="{0D108BD9-81ED-4DB2-BD59-A6C34878D82A}">
                    <a16:rowId xmlns:a16="http://schemas.microsoft.com/office/drawing/2014/main" val="10003"/>
                  </a:ext>
                </a:extLst>
              </a:tr>
              <a:tr h="638175">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extLst>
                  <a:ext uri="{0D108BD9-81ED-4DB2-BD59-A6C34878D82A}">
                    <a16:rowId xmlns:a16="http://schemas.microsoft.com/office/drawing/2014/main" val="10004"/>
                  </a:ext>
                </a:extLst>
              </a:tr>
              <a:tr h="636575">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extLst>
                  <a:ext uri="{0D108BD9-81ED-4DB2-BD59-A6C34878D82A}">
                    <a16:rowId xmlns:a16="http://schemas.microsoft.com/office/drawing/2014/main" val="10005"/>
                  </a:ext>
                </a:extLst>
              </a:tr>
              <a:tr h="638175">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23"/>
          <p:cNvSpPr txBox="1"/>
          <p:nvPr/>
        </p:nvSpPr>
        <p:spPr>
          <a:xfrm>
            <a:off x="323850" y="115887"/>
            <a:ext cx="8064500" cy="5616575"/>
          </a:xfrm>
          <a:prstGeom prst="rect">
            <a:avLst/>
          </a:prstGeom>
          <a:noFill/>
          <a:ln>
            <a:noFill/>
          </a:ln>
        </p:spPr>
        <p:txBody>
          <a:bodyPr spcFirstLastPara="1" wrap="square" lIns="91425" tIns="45700" rIns="91425" bIns="45700" anchor="ctr" anchorCtr="0">
            <a:noAutofit/>
          </a:bodyPr>
          <a:lstStyle/>
          <a:p>
            <a:pPr marL="457200" marR="0" lvl="0" indent="-457200" algn="just" rtl="0">
              <a:lnSpc>
                <a:spcPct val="100000"/>
              </a:lnSpc>
              <a:spcBef>
                <a:spcPts val="0"/>
              </a:spcBef>
              <a:spcAft>
                <a:spcPts val="0"/>
              </a:spcAft>
              <a:buClr>
                <a:schemeClr val="dk1"/>
              </a:buClr>
              <a:buSzPts val="2400"/>
              <a:buFont typeface="Cambria"/>
              <a:buAutoNum type="alphaLcPeriod" startAt="3"/>
            </a:pPr>
            <a:r>
              <a:rPr lang="en-US" sz="2400" b="1" i="0" u="none">
                <a:solidFill>
                  <a:schemeClr val="dk1"/>
                </a:solidFill>
                <a:latin typeface="Calibri"/>
                <a:ea typeface="Calibri"/>
                <a:cs typeface="Calibri"/>
                <a:sym typeface="Calibri"/>
              </a:rPr>
              <a:t>La forma de realizar la observación:</a:t>
            </a:r>
            <a:endParaRPr/>
          </a:p>
          <a:p>
            <a:pPr marL="457200" marR="0" lvl="0" indent="-304800" algn="just" rtl="0">
              <a:lnSpc>
                <a:spcPct val="100000"/>
              </a:lnSpc>
              <a:spcBef>
                <a:spcPts val="0"/>
              </a:spcBef>
              <a:spcAft>
                <a:spcPts val="0"/>
              </a:spcAft>
              <a:buClr>
                <a:schemeClr val="dk1"/>
              </a:buClr>
              <a:buSzPts val="2400"/>
              <a:buFont typeface="Arial"/>
              <a:buNone/>
            </a:pPr>
            <a:endParaRPr sz="2400" b="1" i="0" u="none">
              <a:solidFill>
                <a:schemeClr val="dk1"/>
              </a:solidFill>
              <a:latin typeface="Calibri"/>
              <a:ea typeface="Calibri"/>
              <a:cs typeface="Calibri"/>
              <a:sym typeface="Calibri"/>
            </a:endParaRPr>
          </a:p>
          <a:p>
            <a:pPr marL="457200" marR="0" lvl="0" indent="-3048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3048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3048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2400" b="0" i="0" u="none">
              <a:solidFill>
                <a:schemeClr val="dk1"/>
              </a:solidFill>
              <a:latin typeface="Calibri"/>
              <a:ea typeface="Calibri"/>
              <a:cs typeface="Calibri"/>
              <a:sym typeface="Calibri"/>
            </a:endParaRPr>
          </a:p>
        </p:txBody>
      </p:sp>
      <p:sp>
        <p:nvSpPr>
          <p:cNvPr id="235" name="Google Shape;235;p23"/>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23</a:t>
            </a:fld>
            <a:endParaRPr/>
          </a:p>
        </p:txBody>
      </p:sp>
      <p:sp>
        <p:nvSpPr>
          <p:cNvPr id="236" name="Google Shape;236;p23"/>
          <p:cNvSpPr txBox="1"/>
          <p:nvPr/>
        </p:nvSpPr>
        <p:spPr>
          <a:xfrm>
            <a:off x="468312" y="1052512"/>
            <a:ext cx="7562850" cy="585787"/>
          </a:xfrm>
          <a:prstGeom prst="rect">
            <a:avLst/>
          </a:prstGeom>
          <a:solidFill>
            <a:srgbClr val="5F513E"/>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3200"/>
              <a:buFont typeface="Arial Rounded"/>
              <a:buNone/>
            </a:pPr>
            <a:r>
              <a:rPr lang="en-US" sz="3200" b="1" i="0" u="none">
                <a:solidFill>
                  <a:schemeClr val="lt1"/>
                </a:solidFill>
                <a:latin typeface="Arial Rounded"/>
                <a:ea typeface="Arial Rounded"/>
                <a:cs typeface="Arial Rounded"/>
                <a:sym typeface="Arial Rounded"/>
              </a:rPr>
              <a:t>HACIENDO BUENAS PREGUNTAS</a:t>
            </a:r>
            <a:endParaRPr/>
          </a:p>
        </p:txBody>
      </p:sp>
      <p:graphicFrame>
        <p:nvGraphicFramePr>
          <p:cNvPr id="237" name="Google Shape;237;p23"/>
          <p:cNvGraphicFramePr/>
          <p:nvPr/>
        </p:nvGraphicFramePr>
        <p:xfrm>
          <a:off x="465137" y="1844675"/>
          <a:ext cx="7562825" cy="4464025"/>
        </p:xfrm>
        <a:graphic>
          <a:graphicData uri="http://schemas.openxmlformats.org/drawingml/2006/table">
            <a:tbl>
              <a:tblPr>
                <a:noFill/>
                <a:tableStyleId>{B6B549D9-425C-4F1C-9B55-55D401A67CE8}</a:tableStyleId>
              </a:tblPr>
              <a:tblGrid>
                <a:gridCol w="2541575">
                  <a:extLst>
                    <a:ext uri="{9D8B030D-6E8A-4147-A177-3AD203B41FA5}">
                      <a16:colId xmlns:a16="http://schemas.microsoft.com/office/drawing/2014/main" val="20000"/>
                    </a:ext>
                  </a:extLst>
                </a:gridCol>
                <a:gridCol w="5021250">
                  <a:extLst>
                    <a:ext uri="{9D8B030D-6E8A-4147-A177-3AD203B41FA5}">
                      <a16:colId xmlns:a16="http://schemas.microsoft.com/office/drawing/2014/main" val="20001"/>
                    </a:ext>
                  </a:extLst>
                </a:gridCol>
              </a:tblGrid>
              <a:tr h="638175">
                <a:tc>
                  <a:txBody>
                    <a:bodyPr/>
                    <a:lstStyle/>
                    <a:p>
                      <a:pPr marL="0" marR="0" lvl="0" indent="0" algn="ctr" rtl="0">
                        <a:lnSpc>
                          <a:spcPct val="100000"/>
                        </a:lnSpc>
                        <a:spcBef>
                          <a:spcPts val="0"/>
                        </a:spcBef>
                        <a:spcAft>
                          <a:spcPts val="0"/>
                        </a:spcAft>
                        <a:buClr>
                          <a:srgbClr val="2F2B20"/>
                        </a:buClr>
                        <a:buSzPts val="3200"/>
                        <a:buFont typeface="Calibri"/>
                        <a:buNone/>
                      </a:pPr>
                      <a:r>
                        <a:rPr lang="en-US" sz="3200" b="1" i="0" u="none">
                          <a:solidFill>
                            <a:srgbClr val="2F2B20"/>
                          </a:solidFill>
                          <a:latin typeface="Calibri"/>
                          <a:ea typeface="Calibri"/>
                          <a:cs typeface="Calibri"/>
                          <a:sym typeface="Calibri"/>
                        </a:rPr>
                        <a:t>¿Qué?</a:t>
                      </a:r>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tc>
                  <a:txBody>
                    <a:bodyPr/>
                    <a:lstStyle/>
                    <a:p>
                      <a:pPr marL="0" marR="0" lvl="0" indent="0" algn="l" rtl="0">
                        <a:lnSpc>
                          <a:spcPct val="100000"/>
                        </a:lnSpc>
                        <a:spcBef>
                          <a:spcPts val="0"/>
                        </a:spcBef>
                        <a:spcAft>
                          <a:spcPts val="0"/>
                        </a:spcAft>
                        <a:buClr>
                          <a:srgbClr val="2F2B20"/>
                        </a:buClr>
                        <a:buSzPts val="1800"/>
                        <a:buFont typeface="Calibri"/>
                        <a:buNone/>
                      </a:pPr>
                      <a:r>
                        <a:rPr lang="en-US" sz="1800" b="0" i="0" u="none">
                          <a:solidFill>
                            <a:srgbClr val="2F2B20"/>
                          </a:solidFill>
                          <a:latin typeface="Calibri"/>
                          <a:ea typeface="Calibri"/>
                          <a:cs typeface="Calibri"/>
                          <a:sym typeface="Calibri"/>
                        </a:rPr>
                        <a:t>Conocer el contenido de lo que se dice</a:t>
                      </a:r>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extLst>
                  <a:ext uri="{0D108BD9-81ED-4DB2-BD59-A6C34878D82A}">
                    <a16:rowId xmlns:a16="http://schemas.microsoft.com/office/drawing/2014/main" val="10000"/>
                  </a:ext>
                </a:extLst>
              </a:tr>
              <a:tr h="636575">
                <a:tc>
                  <a:txBody>
                    <a:bodyPr/>
                    <a:lstStyle/>
                    <a:p>
                      <a:pPr marL="0" marR="0" lvl="0" indent="0" algn="ctr" rtl="0">
                        <a:lnSpc>
                          <a:spcPct val="100000"/>
                        </a:lnSpc>
                        <a:spcBef>
                          <a:spcPts val="0"/>
                        </a:spcBef>
                        <a:spcAft>
                          <a:spcPts val="0"/>
                        </a:spcAft>
                        <a:buClr>
                          <a:srgbClr val="2F2B20"/>
                        </a:buClr>
                        <a:buSzPts val="3200"/>
                        <a:buFont typeface="Calibri"/>
                        <a:buNone/>
                      </a:pPr>
                      <a:r>
                        <a:rPr lang="en-US" sz="3200" b="1" i="0" u="none">
                          <a:solidFill>
                            <a:srgbClr val="2F2B20"/>
                          </a:solidFill>
                          <a:latin typeface="Calibri"/>
                          <a:ea typeface="Calibri"/>
                          <a:cs typeface="Calibri"/>
                          <a:sym typeface="Calibri"/>
                        </a:rPr>
                        <a:t>¿Quién?</a:t>
                      </a:r>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tc>
                  <a:txBody>
                    <a:bodyPr/>
                    <a:lstStyle/>
                    <a:p>
                      <a:pPr marL="0" marR="0" lvl="0" indent="0" algn="l" rtl="0">
                        <a:lnSpc>
                          <a:spcPct val="100000"/>
                        </a:lnSpc>
                        <a:spcBef>
                          <a:spcPts val="0"/>
                        </a:spcBef>
                        <a:spcAft>
                          <a:spcPts val="0"/>
                        </a:spcAft>
                        <a:buClr>
                          <a:srgbClr val="2F2B20"/>
                        </a:buClr>
                        <a:buSzPts val="1800"/>
                        <a:buFont typeface="Calibri"/>
                        <a:buNone/>
                      </a:pPr>
                      <a:r>
                        <a:rPr lang="en-US" sz="1800" b="0" i="0" u="none">
                          <a:solidFill>
                            <a:srgbClr val="2F2B20"/>
                          </a:solidFill>
                          <a:latin typeface="Calibri"/>
                          <a:ea typeface="Calibri"/>
                          <a:cs typeface="Calibri"/>
                          <a:sym typeface="Calibri"/>
                        </a:rPr>
                        <a:t>Conocer quién lo dice</a:t>
                      </a:r>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extLst>
                  <a:ext uri="{0D108BD9-81ED-4DB2-BD59-A6C34878D82A}">
                    <a16:rowId xmlns:a16="http://schemas.microsoft.com/office/drawing/2014/main" val="10001"/>
                  </a:ext>
                </a:extLst>
              </a:tr>
              <a:tr h="638175">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extLst>
                  <a:ext uri="{0D108BD9-81ED-4DB2-BD59-A6C34878D82A}">
                    <a16:rowId xmlns:a16="http://schemas.microsoft.com/office/drawing/2014/main" val="10002"/>
                  </a:ext>
                </a:extLst>
              </a:tr>
              <a:tr h="638175">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extLst>
                  <a:ext uri="{0D108BD9-81ED-4DB2-BD59-A6C34878D82A}">
                    <a16:rowId xmlns:a16="http://schemas.microsoft.com/office/drawing/2014/main" val="10003"/>
                  </a:ext>
                </a:extLst>
              </a:tr>
              <a:tr h="638175">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extLst>
                  <a:ext uri="{0D108BD9-81ED-4DB2-BD59-A6C34878D82A}">
                    <a16:rowId xmlns:a16="http://schemas.microsoft.com/office/drawing/2014/main" val="10004"/>
                  </a:ext>
                </a:extLst>
              </a:tr>
              <a:tr h="636575">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extLst>
                  <a:ext uri="{0D108BD9-81ED-4DB2-BD59-A6C34878D82A}">
                    <a16:rowId xmlns:a16="http://schemas.microsoft.com/office/drawing/2014/main" val="10005"/>
                  </a:ext>
                </a:extLst>
              </a:tr>
              <a:tr h="638175">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24"/>
          <p:cNvSpPr txBox="1"/>
          <p:nvPr/>
        </p:nvSpPr>
        <p:spPr>
          <a:xfrm>
            <a:off x="323850" y="115887"/>
            <a:ext cx="8064500" cy="5616575"/>
          </a:xfrm>
          <a:prstGeom prst="rect">
            <a:avLst/>
          </a:prstGeom>
          <a:noFill/>
          <a:ln>
            <a:noFill/>
          </a:ln>
        </p:spPr>
        <p:txBody>
          <a:bodyPr spcFirstLastPara="1" wrap="square" lIns="91425" tIns="45700" rIns="91425" bIns="45700" anchor="ctr" anchorCtr="0">
            <a:noAutofit/>
          </a:bodyPr>
          <a:lstStyle/>
          <a:p>
            <a:pPr marL="457200" marR="0" lvl="0" indent="-457200" algn="just" rtl="0">
              <a:lnSpc>
                <a:spcPct val="100000"/>
              </a:lnSpc>
              <a:spcBef>
                <a:spcPts val="0"/>
              </a:spcBef>
              <a:spcAft>
                <a:spcPts val="0"/>
              </a:spcAft>
              <a:buClr>
                <a:schemeClr val="dk1"/>
              </a:buClr>
              <a:buSzPts val="2400"/>
              <a:buFont typeface="Cambria"/>
              <a:buAutoNum type="alphaLcPeriod" startAt="3"/>
            </a:pPr>
            <a:r>
              <a:rPr lang="en-US" sz="2400" b="1" i="0" u="none">
                <a:solidFill>
                  <a:schemeClr val="dk1"/>
                </a:solidFill>
                <a:latin typeface="Calibri"/>
                <a:ea typeface="Calibri"/>
                <a:cs typeface="Calibri"/>
                <a:sym typeface="Calibri"/>
              </a:rPr>
              <a:t>La forma de realizar la observación:</a:t>
            </a:r>
            <a:endParaRPr/>
          </a:p>
          <a:p>
            <a:pPr marL="457200" marR="0" lvl="0" indent="-304800" algn="just" rtl="0">
              <a:lnSpc>
                <a:spcPct val="100000"/>
              </a:lnSpc>
              <a:spcBef>
                <a:spcPts val="0"/>
              </a:spcBef>
              <a:spcAft>
                <a:spcPts val="0"/>
              </a:spcAft>
              <a:buClr>
                <a:schemeClr val="dk1"/>
              </a:buClr>
              <a:buSzPts val="2400"/>
              <a:buFont typeface="Arial"/>
              <a:buNone/>
            </a:pPr>
            <a:endParaRPr sz="2400" b="1" i="0" u="none">
              <a:solidFill>
                <a:schemeClr val="dk1"/>
              </a:solidFill>
              <a:latin typeface="Calibri"/>
              <a:ea typeface="Calibri"/>
              <a:cs typeface="Calibri"/>
              <a:sym typeface="Calibri"/>
            </a:endParaRPr>
          </a:p>
          <a:p>
            <a:pPr marL="457200" marR="0" lvl="0" indent="-3048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3048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3048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2400" b="0" i="0" u="none">
              <a:solidFill>
                <a:schemeClr val="dk1"/>
              </a:solidFill>
              <a:latin typeface="Calibri"/>
              <a:ea typeface="Calibri"/>
              <a:cs typeface="Calibri"/>
              <a:sym typeface="Calibri"/>
            </a:endParaRPr>
          </a:p>
        </p:txBody>
      </p:sp>
      <p:sp>
        <p:nvSpPr>
          <p:cNvPr id="243" name="Google Shape;243;p24"/>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24</a:t>
            </a:fld>
            <a:endParaRPr/>
          </a:p>
        </p:txBody>
      </p:sp>
      <p:sp>
        <p:nvSpPr>
          <p:cNvPr id="244" name="Google Shape;244;p24"/>
          <p:cNvSpPr txBox="1"/>
          <p:nvPr/>
        </p:nvSpPr>
        <p:spPr>
          <a:xfrm>
            <a:off x="468312" y="1052512"/>
            <a:ext cx="7562850" cy="585787"/>
          </a:xfrm>
          <a:prstGeom prst="rect">
            <a:avLst/>
          </a:prstGeom>
          <a:solidFill>
            <a:srgbClr val="5F513E"/>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3200"/>
              <a:buFont typeface="Arial Rounded"/>
              <a:buNone/>
            </a:pPr>
            <a:r>
              <a:rPr lang="en-US" sz="3200" b="1" i="0" u="none">
                <a:solidFill>
                  <a:schemeClr val="lt1"/>
                </a:solidFill>
                <a:latin typeface="Arial Rounded"/>
                <a:ea typeface="Arial Rounded"/>
                <a:cs typeface="Arial Rounded"/>
                <a:sym typeface="Arial Rounded"/>
              </a:rPr>
              <a:t>HACIENDO BUENAS PREGUNTAS</a:t>
            </a:r>
            <a:endParaRPr/>
          </a:p>
        </p:txBody>
      </p:sp>
      <p:graphicFrame>
        <p:nvGraphicFramePr>
          <p:cNvPr id="245" name="Google Shape;245;p24"/>
          <p:cNvGraphicFramePr/>
          <p:nvPr/>
        </p:nvGraphicFramePr>
        <p:xfrm>
          <a:off x="465137" y="1844675"/>
          <a:ext cx="7562825" cy="4464025"/>
        </p:xfrm>
        <a:graphic>
          <a:graphicData uri="http://schemas.openxmlformats.org/drawingml/2006/table">
            <a:tbl>
              <a:tblPr>
                <a:noFill/>
                <a:tableStyleId>{B6B549D9-425C-4F1C-9B55-55D401A67CE8}</a:tableStyleId>
              </a:tblPr>
              <a:tblGrid>
                <a:gridCol w="2541575">
                  <a:extLst>
                    <a:ext uri="{9D8B030D-6E8A-4147-A177-3AD203B41FA5}">
                      <a16:colId xmlns:a16="http://schemas.microsoft.com/office/drawing/2014/main" val="20000"/>
                    </a:ext>
                  </a:extLst>
                </a:gridCol>
                <a:gridCol w="5021250">
                  <a:extLst>
                    <a:ext uri="{9D8B030D-6E8A-4147-A177-3AD203B41FA5}">
                      <a16:colId xmlns:a16="http://schemas.microsoft.com/office/drawing/2014/main" val="20001"/>
                    </a:ext>
                  </a:extLst>
                </a:gridCol>
              </a:tblGrid>
              <a:tr h="638175">
                <a:tc>
                  <a:txBody>
                    <a:bodyPr/>
                    <a:lstStyle/>
                    <a:p>
                      <a:pPr marL="0" marR="0" lvl="0" indent="0" algn="ctr" rtl="0">
                        <a:lnSpc>
                          <a:spcPct val="100000"/>
                        </a:lnSpc>
                        <a:spcBef>
                          <a:spcPts val="0"/>
                        </a:spcBef>
                        <a:spcAft>
                          <a:spcPts val="0"/>
                        </a:spcAft>
                        <a:buClr>
                          <a:srgbClr val="2F2B20"/>
                        </a:buClr>
                        <a:buSzPts val="3200"/>
                        <a:buFont typeface="Calibri"/>
                        <a:buNone/>
                      </a:pPr>
                      <a:r>
                        <a:rPr lang="en-US" sz="3200" b="1" i="0" u="none">
                          <a:solidFill>
                            <a:srgbClr val="2F2B20"/>
                          </a:solidFill>
                          <a:latin typeface="Calibri"/>
                          <a:ea typeface="Calibri"/>
                          <a:cs typeface="Calibri"/>
                          <a:sym typeface="Calibri"/>
                        </a:rPr>
                        <a:t>¿Qué?</a:t>
                      </a:r>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tc>
                  <a:txBody>
                    <a:bodyPr/>
                    <a:lstStyle/>
                    <a:p>
                      <a:pPr marL="0" marR="0" lvl="0" indent="0" algn="l" rtl="0">
                        <a:lnSpc>
                          <a:spcPct val="100000"/>
                        </a:lnSpc>
                        <a:spcBef>
                          <a:spcPts val="0"/>
                        </a:spcBef>
                        <a:spcAft>
                          <a:spcPts val="0"/>
                        </a:spcAft>
                        <a:buClr>
                          <a:srgbClr val="2F2B20"/>
                        </a:buClr>
                        <a:buSzPts val="1800"/>
                        <a:buFont typeface="Calibri"/>
                        <a:buNone/>
                      </a:pPr>
                      <a:r>
                        <a:rPr lang="en-US" sz="1800" b="0" i="0" u="none">
                          <a:solidFill>
                            <a:srgbClr val="2F2B20"/>
                          </a:solidFill>
                          <a:latin typeface="Calibri"/>
                          <a:ea typeface="Calibri"/>
                          <a:cs typeface="Calibri"/>
                          <a:sym typeface="Calibri"/>
                        </a:rPr>
                        <a:t>Conocer el contenido de lo que se dice</a:t>
                      </a:r>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extLst>
                  <a:ext uri="{0D108BD9-81ED-4DB2-BD59-A6C34878D82A}">
                    <a16:rowId xmlns:a16="http://schemas.microsoft.com/office/drawing/2014/main" val="10000"/>
                  </a:ext>
                </a:extLst>
              </a:tr>
              <a:tr h="636575">
                <a:tc>
                  <a:txBody>
                    <a:bodyPr/>
                    <a:lstStyle/>
                    <a:p>
                      <a:pPr marL="0" marR="0" lvl="0" indent="0" algn="ctr" rtl="0">
                        <a:lnSpc>
                          <a:spcPct val="100000"/>
                        </a:lnSpc>
                        <a:spcBef>
                          <a:spcPts val="0"/>
                        </a:spcBef>
                        <a:spcAft>
                          <a:spcPts val="0"/>
                        </a:spcAft>
                        <a:buClr>
                          <a:srgbClr val="2F2B20"/>
                        </a:buClr>
                        <a:buSzPts val="3200"/>
                        <a:buFont typeface="Calibri"/>
                        <a:buNone/>
                      </a:pPr>
                      <a:r>
                        <a:rPr lang="en-US" sz="3200" b="1" i="0" u="none">
                          <a:solidFill>
                            <a:srgbClr val="2F2B20"/>
                          </a:solidFill>
                          <a:latin typeface="Calibri"/>
                          <a:ea typeface="Calibri"/>
                          <a:cs typeface="Calibri"/>
                          <a:sym typeface="Calibri"/>
                        </a:rPr>
                        <a:t>¿Quién?</a:t>
                      </a:r>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tc>
                  <a:txBody>
                    <a:bodyPr/>
                    <a:lstStyle/>
                    <a:p>
                      <a:pPr marL="0" marR="0" lvl="0" indent="0" algn="l" rtl="0">
                        <a:lnSpc>
                          <a:spcPct val="100000"/>
                        </a:lnSpc>
                        <a:spcBef>
                          <a:spcPts val="0"/>
                        </a:spcBef>
                        <a:spcAft>
                          <a:spcPts val="0"/>
                        </a:spcAft>
                        <a:buClr>
                          <a:srgbClr val="2F2B20"/>
                        </a:buClr>
                        <a:buSzPts val="1800"/>
                        <a:buFont typeface="Calibri"/>
                        <a:buNone/>
                      </a:pPr>
                      <a:r>
                        <a:rPr lang="en-US" sz="1800" b="0" i="0" u="none">
                          <a:solidFill>
                            <a:srgbClr val="2F2B20"/>
                          </a:solidFill>
                          <a:latin typeface="Calibri"/>
                          <a:ea typeface="Calibri"/>
                          <a:cs typeface="Calibri"/>
                          <a:sym typeface="Calibri"/>
                        </a:rPr>
                        <a:t>Conocer quién lo dice</a:t>
                      </a:r>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extLst>
                  <a:ext uri="{0D108BD9-81ED-4DB2-BD59-A6C34878D82A}">
                    <a16:rowId xmlns:a16="http://schemas.microsoft.com/office/drawing/2014/main" val="10001"/>
                  </a:ext>
                </a:extLst>
              </a:tr>
              <a:tr h="638175">
                <a:tc>
                  <a:txBody>
                    <a:bodyPr/>
                    <a:lstStyle/>
                    <a:p>
                      <a:pPr marL="0" marR="0" lvl="0" indent="0" algn="ctr" rtl="0">
                        <a:lnSpc>
                          <a:spcPct val="100000"/>
                        </a:lnSpc>
                        <a:spcBef>
                          <a:spcPts val="0"/>
                        </a:spcBef>
                        <a:spcAft>
                          <a:spcPts val="0"/>
                        </a:spcAft>
                        <a:buClr>
                          <a:srgbClr val="2F2B20"/>
                        </a:buClr>
                        <a:buSzPts val="3200"/>
                        <a:buFont typeface="Calibri"/>
                        <a:buNone/>
                      </a:pPr>
                      <a:r>
                        <a:rPr lang="en-US" sz="3200" b="1" i="0" u="none">
                          <a:solidFill>
                            <a:srgbClr val="2F2B20"/>
                          </a:solidFill>
                          <a:latin typeface="Calibri"/>
                          <a:ea typeface="Calibri"/>
                          <a:cs typeface="Calibri"/>
                          <a:sym typeface="Calibri"/>
                        </a:rPr>
                        <a:t>¿Cómo?</a:t>
                      </a:r>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tc>
                  <a:txBody>
                    <a:bodyPr/>
                    <a:lstStyle/>
                    <a:p>
                      <a:pPr marL="0" marR="0" lvl="0" indent="0" algn="l" rtl="0">
                        <a:lnSpc>
                          <a:spcPct val="100000"/>
                        </a:lnSpc>
                        <a:spcBef>
                          <a:spcPts val="0"/>
                        </a:spcBef>
                        <a:spcAft>
                          <a:spcPts val="0"/>
                        </a:spcAft>
                        <a:buClr>
                          <a:srgbClr val="2F2B20"/>
                        </a:buClr>
                        <a:buSzPts val="1800"/>
                        <a:buFont typeface="Calibri"/>
                        <a:buNone/>
                      </a:pPr>
                      <a:r>
                        <a:rPr lang="en-US" sz="1800" b="0" i="0" u="none">
                          <a:solidFill>
                            <a:srgbClr val="2F2B20"/>
                          </a:solidFill>
                          <a:latin typeface="Calibri"/>
                          <a:ea typeface="Calibri"/>
                          <a:cs typeface="Calibri"/>
                          <a:sym typeface="Calibri"/>
                        </a:rPr>
                        <a:t>Conocer de que forma se está diciendo</a:t>
                      </a:r>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extLst>
                  <a:ext uri="{0D108BD9-81ED-4DB2-BD59-A6C34878D82A}">
                    <a16:rowId xmlns:a16="http://schemas.microsoft.com/office/drawing/2014/main" val="10002"/>
                  </a:ext>
                </a:extLst>
              </a:tr>
              <a:tr h="638175">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extLst>
                  <a:ext uri="{0D108BD9-81ED-4DB2-BD59-A6C34878D82A}">
                    <a16:rowId xmlns:a16="http://schemas.microsoft.com/office/drawing/2014/main" val="10003"/>
                  </a:ext>
                </a:extLst>
              </a:tr>
              <a:tr h="638175">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extLst>
                  <a:ext uri="{0D108BD9-81ED-4DB2-BD59-A6C34878D82A}">
                    <a16:rowId xmlns:a16="http://schemas.microsoft.com/office/drawing/2014/main" val="10004"/>
                  </a:ext>
                </a:extLst>
              </a:tr>
              <a:tr h="636575">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extLst>
                  <a:ext uri="{0D108BD9-81ED-4DB2-BD59-A6C34878D82A}">
                    <a16:rowId xmlns:a16="http://schemas.microsoft.com/office/drawing/2014/main" val="10005"/>
                  </a:ext>
                </a:extLst>
              </a:tr>
              <a:tr h="638175">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25"/>
          <p:cNvSpPr txBox="1"/>
          <p:nvPr/>
        </p:nvSpPr>
        <p:spPr>
          <a:xfrm>
            <a:off x="323850" y="115887"/>
            <a:ext cx="8064500" cy="5616575"/>
          </a:xfrm>
          <a:prstGeom prst="rect">
            <a:avLst/>
          </a:prstGeom>
          <a:noFill/>
          <a:ln>
            <a:noFill/>
          </a:ln>
        </p:spPr>
        <p:txBody>
          <a:bodyPr spcFirstLastPara="1" wrap="square" lIns="91425" tIns="45700" rIns="91425" bIns="45700" anchor="ctr" anchorCtr="0">
            <a:noAutofit/>
          </a:bodyPr>
          <a:lstStyle/>
          <a:p>
            <a:pPr marL="457200" marR="0" lvl="0" indent="-457200" algn="just" rtl="0">
              <a:lnSpc>
                <a:spcPct val="100000"/>
              </a:lnSpc>
              <a:spcBef>
                <a:spcPts val="0"/>
              </a:spcBef>
              <a:spcAft>
                <a:spcPts val="0"/>
              </a:spcAft>
              <a:buClr>
                <a:schemeClr val="dk1"/>
              </a:buClr>
              <a:buSzPts val="2400"/>
              <a:buFont typeface="Cambria"/>
              <a:buAutoNum type="alphaLcPeriod" startAt="3"/>
            </a:pPr>
            <a:r>
              <a:rPr lang="en-US" sz="2400" b="1" i="0" u="none">
                <a:solidFill>
                  <a:schemeClr val="dk1"/>
                </a:solidFill>
                <a:latin typeface="Calibri"/>
                <a:ea typeface="Calibri"/>
                <a:cs typeface="Calibri"/>
                <a:sym typeface="Calibri"/>
              </a:rPr>
              <a:t>La forma de realizar la observación:</a:t>
            </a:r>
            <a:endParaRPr/>
          </a:p>
          <a:p>
            <a:pPr marL="457200" marR="0" lvl="0" indent="-304800" algn="just" rtl="0">
              <a:lnSpc>
                <a:spcPct val="100000"/>
              </a:lnSpc>
              <a:spcBef>
                <a:spcPts val="0"/>
              </a:spcBef>
              <a:spcAft>
                <a:spcPts val="0"/>
              </a:spcAft>
              <a:buClr>
                <a:schemeClr val="dk1"/>
              </a:buClr>
              <a:buSzPts val="2400"/>
              <a:buFont typeface="Arial"/>
              <a:buNone/>
            </a:pPr>
            <a:endParaRPr sz="2400" b="1" i="0" u="none">
              <a:solidFill>
                <a:schemeClr val="dk1"/>
              </a:solidFill>
              <a:latin typeface="Calibri"/>
              <a:ea typeface="Calibri"/>
              <a:cs typeface="Calibri"/>
              <a:sym typeface="Calibri"/>
            </a:endParaRPr>
          </a:p>
          <a:p>
            <a:pPr marL="457200" marR="0" lvl="0" indent="-3048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3048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3048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2400" b="0" i="0" u="none">
              <a:solidFill>
                <a:schemeClr val="dk1"/>
              </a:solidFill>
              <a:latin typeface="Calibri"/>
              <a:ea typeface="Calibri"/>
              <a:cs typeface="Calibri"/>
              <a:sym typeface="Calibri"/>
            </a:endParaRPr>
          </a:p>
        </p:txBody>
      </p:sp>
      <p:sp>
        <p:nvSpPr>
          <p:cNvPr id="251" name="Google Shape;251;p25"/>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25</a:t>
            </a:fld>
            <a:endParaRPr/>
          </a:p>
        </p:txBody>
      </p:sp>
      <p:sp>
        <p:nvSpPr>
          <p:cNvPr id="252" name="Google Shape;252;p25"/>
          <p:cNvSpPr txBox="1"/>
          <p:nvPr/>
        </p:nvSpPr>
        <p:spPr>
          <a:xfrm>
            <a:off x="468312" y="1052512"/>
            <a:ext cx="7562850" cy="585787"/>
          </a:xfrm>
          <a:prstGeom prst="rect">
            <a:avLst/>
          </a:prstGeom>
          <a:solidFill>
            <a:srgbClr val="5F513E"/>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3200"/>
              <a:buFont typeface="Arial Rounded"/>
              <a:buNone/>
            </a:pPr>
            <a:r>
              <a:rPr lang="en-US" sz="3200" b="1" i="0" u="none">
                <a:solidFill>
                  <a:schemeClr val="lt1"/>
                </a:solidFill>
                <a:latin typeface="Arial Rounded"/>
                <a:ea typeface="Arial Rounded"/>
                <a:cs typeface="Arial Rounded"/>
                <a:sym typeface="Arial Rounded"/>
              </a:rPr>
              <a:t>HACIENDO BUENAS PREGUNTAS</a:t>
            </a:r>
            <a:endParaRPr/>
          </a:p>
        </p:txBody>
      </p:sp>
      <p:graphicFrame>
        <p:nvGraphicFramePr>
          <p:cNvPr id="253" name="Google Shape;253;p25"/>
          <p:cNvGraphicFramePr/>
          <p:nvPr/>
        </p:nvGraphicFramePr>
        <p:xfrm>
          <a:off x="465137" y="1844675"/>
          <a:ext cx="7562825" cy="4464025"/>
        </p:xfrm>
        <a:graphic>
          <a:graphicData uri="http://schemas.openxmlformats.org/drawingml/2006/table">
            <a:tbl>
              <a:tblPr>
                <a:noFill/>
                <a:tableStyleId>{B6B549D9-425C-4F1C-9B55-55D401A67CE8}</a:tableStyleId>
              </a:tblPr>
              <a:tblGrid>
                <a:gridCol w="2541575">
                  <a:extLst>
                    <a:ext uri="{9D8B030D-6E8A-4147-A177-3AD203B41FA5}">
                      <a16:colId xmlns:a16="http://schemas.microsoft.com/office/drawing/2014/main" val="20000"/>
                    </a:ext>
                  </a:extLst>
                </a:gridCol>
                <a:gridCol w="5021250">
                  <a:extLst>
                    <a:ext uri="{9D8B030D-6E8A-4147-A177-3AD203B41FA5}">
                      <a16:colId xmlns:a16="http://schemas.microsoft.com/office/drawing/2014/main" val="20001"/>
                    </a:ext>
                  </a:extLst>
                </a:gridCol>
              </a:tblGrid>
              <a:tr h="638175">
                <a:tc>
                  <a:txBody>
                    <a:bodyPr/>
                    <a:lstStyle/>
                    <a:p>
                      <a:pPr marL="0" marR="0" lvl="0" indent="0" algn="ctr" rtl="0">
                        <a:lnSpc>
                          <a:spcPct val="100000"/>
                        </a:lnSpc>
                        <a:spcBef>
                          <a:spcPts val="0"/>
                        </a:spcBef>
                        <a:spcAft>
                          <a:spcPts val="0"/>
                        </a:spcAft>
                        <a:buClr>
                          <a:srgbClr val="2F2B20"/>
                        </a:buClr>
                        <a:buSzPts val="3200"/>
                        <a:buFont typeface="Calibri"/>
                        <a:buNone/>
                      </a:pPr>
                      <a:r>
                        <a:rPr lang="en-US" sz="3200" b="1" i="0" u="none">
                          <a:solidFill>
                            <a:srgbClr val="2F2B20"/>
                          </a:solidFill>
                          <a:latin typeface="Calibri"/>
                          <a:ea typeface="Calibri"/>
                          <a:cs typeface="Calibri"/>
                          <a:sym typeface="Calibri"/>
                        </a:rPr>
                        <a:t>¿Qué?</a:t>
                      </a:r>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tc>
                  <a:txBody>
                    <a:bodyPr/>
                    <a:lstStyle/>
                    <a:p>
                      <a:pPr marL="0" marR="0" lvl="0" indent="0" algn="l" rtl="0">
                        <a:lnSpc>
                          <a:spcPct val="100000"/>
                        </a:lnSpc>
                        <a:spcBef>
                          <a:spcPts val="0"/>
                        </a:spcBef>
                        <a:spcAft>
                          <a:spcPts val="0"/>
                        </a:spcAft>
                        <a:buClr>
                          <a:srgbClr val="2F2B20"/>
                        </a:buClr>
                        <a:buSzPts val="1800"/>
                        <a:buFont typeface="Calibri"/>
                        <a:buNone/>
                      </a:pPr>
                      <a:r>
                        <a:rPr lang="en-US" sz="1800" b="0" i="0" u="none">
                          <a:solidFill>
                            <a:srgbClr val="2F2B20"/>
                          </a:solidFill>
                          <a:latin typeface="Calibri"/>
                          <a:ea typeface="Calibri"/>
                          <a:cs typeface="Calibri"/>
                          <a:sym typeface="Calibri"/>
                        </a:rPr>
                        <a:t>Conocer el contenido de lo que se dice</a:t>
                      </a:r>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extLst>
                  <a:ext uri="{0D108BD9-81ED-4DB2-BD59-A6C34878D82A}">
                    <a16:rowId xmlns:a16="http://schemas.microsoft.com/office/drawing/2014/main" val="10000"/>
                  </a:ext>
                </a:extLst>
              </a:tr>
              <a:tr h="636575">
                <a:tc>
                  <a:txBody>
                    <a:bodyPr/>
                    <a:lstStyle/>
                    <a:p>
                      <a:pPr marL="0" marR="0" lvl="0" indent="0" algn="ctr" rtl="0">
                        <a:lnSpc>
                          <a:spcPct val="100000"/>
                        </a:lnSpc>
                        <a:spcBef>
                          <a:spcPts val="0"/>
                        </a:spcBef>
                        <a:spcAft>
                          <a:spcPts val="0"/>
                        </a:spcAft>
                        <a:buClr>
                          <a:srgbClr val="2F2B20"/>
                        </a:buClr>
                        <a:buSzPts val="3200"/>
                        <a:buFont typeface="Calibri"/>
                        <a:buNone/>
                      </a:pPr>
                      <a:r>
                        <a:rPr lang="en-US" sz="3200" b="1" i="0" u="none">
                          <a:solidFill>
                            <a:srgbClr val="2F2B20"/>
                          </a:solidFill>
                          <a:latin typeface="Calibri"/>
                          <a:ea typeface="Calibri"/>
                          <a:cs typeface="Calibri"/>
                          <a:sym typeface="Calibri"/>
                        </a:rPr>
                        <a:t>¿Quién?</a:t>
                      </a:r>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tc>
                  <a:txBody>
                    <a:bodyPr/>
                    <a:lstStyle/>
                    <a:p>
                      <a:pPr marL="0" marR="0" lvl="0" indent="0" algn="l" rtl="0">
                        <a:lnSpc>
                          <a:spcPct val="100000"/>
                        </a:lnSpc>
                        <a:spcBef>
                          <a:spcPts val="0"/>
                        </a:spcBef>
                        <a:spcAft>
                          <a:spcPts val="0"/>
                        </a:spcAft>
                        <a:buClr>
                          <a:srgbClr val="2F2B20"/>
                        </a:buClr>
                        <a:buSzPts val="1800"/>
                        <a:buFont typeface="Calibri"/>
                        <a:buNone/>
                      </a:pPr>
                      <a:r>
                        <a:rPr lang="en-US" sz="1800" b="0" i="0" u="none">
                          <a:solidFill>
                            <a:srgbClr val="2F2B20"/>
                          </a:solidFill>
                          <a:latin typeface="Calibri"/>
                          <a:ea typeface="Calibri"/>
                          <a:cs typeface="Calibri"/>
                          <a:sym typeface="Calibri"/>
                        </a:rPr>
                        <a:t>Conocer quién lo dice</a:t>
                      </a:r>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extLst>
                  <a:ext uri="{0D108BD9-81ED-4DB2-BD59-A6C34878D82A}">
                    <a16:rowId xmlns:a16="http://schemas.microsoft.com/office/drawing/2014/main" val="10001"/>
                  </a:ext>
                </a:extLst>
              </a:tr>
              <a:tr h="638175">
                <a:tc>
                  <a:txBody>
                    <a:bodyPr/>
                    <a:lstStyle/>
                    <a:p>
                      <a:pPr marL="0" marR="0" lvl="0" indent="0" algn="ctr" rtl="0">
                        <a:lnSpc>
                          <a:spcPct val="100000"/>
                        </a:lnSpc>
                        <a:spcBef>
                          <a:spcPts val="0"/>
                        </a:spcBef>
                        <a:spcAft>
                          <a:spcPts val="0"/>
                        </a:spcAft>
                        <a:buClr>
                          <a:srgbClr val="2F2B20"/>
                        </a:buClr>
                        <a:buSzPts val="3200"/>
                        <a:buFont typeface="Calibri"/>
                        <a:buNone/>
                      </a:pPr>
                      <a:r>
                        <a:rPr lang="en-US" sz="3200" b="1" i="0" u="none">
                          <a:solidFill>
                            <a:srgbClr val="2F2B20"/>
                          </a:solidFill>
                          <a:latin typeface="Calibri"/>
                          <a:ea typeface="Calibri"/>
                          <a:cs typeface="Calibri"/>
                          <a:sym typeface="Calibri"/>
                        </a:rPr>
                        <a:t>¿Cómo?</a:t>
                      </a:r>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tc>
                  <a:txBody>
                    <a:bodyPr/>
                    <a:lstStyle/>
                    <a:p>
                      <a:pPr marL="0" marR="0" lvl="0" indent="0" algn="l" rtl="0">
                        <a:lnSpc>
                          <a:spcPct val="100000"/>
                        </a:lnSpc>
                        <a:spcBef>
                          <a:spcPts val="0"/>
                        </a:spcBef>
                        <a:spcAft>
                          <a:spcPts val="0"/>
                        </a:spcAft>
                        <a:buClr>
                          <a:srgbClr val="2F2B20"/>
                        </a:buClr>
                        <a:buSzPts val="1800"/>
                        <a:buFont typeface="Calibri"/>
                        <a:buNone/>
                      </a:pPr>
                      <a:r>
                        <a:rPr lang="en-US" sz="1800" b="0" i="0" u="none">
                          <a:solidFill>
                            <a:srgbClr val="2F2B20"/>
                          </a:solidFill>
                          <a:latin typeface="Calibri"/>
                          <a:ea typeface="Calibri"/>
                          <a:cs typeface="Calibri"/>
                          <a:sym typeface="Calibri"/>
                        </a:rPr>
                        <a:t>Conocer de que forma se está diciendo</a:t>
                      </a:r>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extLst>
                  <a:ext uri="{0D108BD9-81ED-4DB2-BD59-A6C34878D82A}">
                    <a16:rowId xmlns:a16="http://schemas.microsoft.com/office/drawing/2014/main" val="10002"/>
                  </a:ext>
                </a:extLst>
              </a:tr>
              <a:tr h="638175">
                <a:tc>
                  <a:txBody>
                    <a:bodyPr/>
                    <a:lstStyle/>
                    <a:p>
                      <a:pPr marL="0" marR="0" lvl="0" indent="0" algn="ctr" rtl="0">
                        <a:lnSpc>
                          <a:spcPct val="100000"/>
                        </a:lnSpc>
                        <a:spcBef>
                          <a:spcPts val="0"/>
                        </a:spcBef>
                        <a:spcAft>
                          <a:spcPts val="0"/>
                        </a:spcAft>
                        <a:buClr>
                          <a:srgbClr val="2F2B20"/>
                        </a:buClr>
                        <a:buSzPts val="3200"/>
                        <a:buFont typeface="Calibri"/>
                        <a:buNone/>
                      </a:pPr>
                      <a:r>
                        <a:rPr lang="en-US" sz="3200" b="1" i="0" u="none">
                          <a:solidFill>
                            <a:srgbClr val="2F2B20"/>
                          </a:solidFill>
                          <a:latin typeface="Calibri"/>
                          <a:ea typeface="Calibri"/>
                          <a:cs typeface="Calibri"/>
                          <a:sym typeface="Calibri"/>
                        </a:rPr>
                        <a:t>¿Dónde?</a:t>
                      </a:r>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tc>
                  <a:txBody>
                    <a:bodyPr/>
                    <a:lstStyle/>
                    <a:p>
                      <a:pPr marL="0" marR="0" lvl="0" indent="0" algn="l" rtl="0">
                        <a:lnSpc>
                          <a:spcPct val="100000"/>
                        </a:lnSpc>
                        <a:spcBef>
                          <a:spcPts val="0"/>
                        </a:spcBef>
                        <a:spcAft>
                          <a:spcPts val="0"/>
                        </a:spcAft>
                        <a:buClr>
                          <a:srgbClr val="2F2B20"/>
                        </a:buClr>
                        <a:buSzPts val="1800"/>
                        <a:buFont typeface="Calibri"/>
                        <a:buNone/>
                      </a:pPr>
                      <a:r>
                        <a:rPr lang="en-US" sz="1800" b="0" i="0" u="none">
                          <a:solidFill>
                            <a:srgbClr val="2F2B20"/>
                          </a:solidFill>
                          <a:latin typeface="Calibri"/>
                          <a:ea typeface="Calibri"/>
                          <a:cs typeface="Calibri"/>
                          <a:sym typeface="Calibri"/>
                        </a:rPr>
                        <a:t>Conocer en que lugar que se está diciendo</a:t>
                      </a:r>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extLst>
                  <a:ext uri="{0D108BD9-81ED-4DB2-BD59-A6C34878D82A}">
                    <a16:rowId xmlns:a16="http://schemas.microsoft.com/office/drawing/2014/main" val="10003"/>
                  </a:ext>
                </a:extLst>
              </a:tr>
              <a:tr h="638175">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extLst>
                  <a:ext uri="{0D108BD9-81ED-4DB2-BD59-A6C34878D82A}">
                    <a16:rowId xmlns:a16="http://schemas.microsoft.com/office/drawing/2014/main" val="10004"/>
                  </a:ext>
                </a:extLst>
              </a:tr>
              <a:tr h="636575">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extLst>
                  <a:ext uri="{0D108BD9-81ED-4DB2-BD59-A6C34878D82A}">
                    <a16:rowId xmlns:a16="http://schemas.microsoft.com/office/drawing/2014/main" val="10005"/>
                  </a:ext>
                </a:extLst>
              </a:tr>
              <a:tr h="638175">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26"/>
          <p:cNvSpPr txBox="1"/>
          <p:nvPr/>
        </p:nvSpPr>
        <p:spPr>
          <a:xfrm>
            <a:off x="323850" y="115887"/>
            <a:ext cx="8064500" cy="5616575"/>
          </a:xfrm>
          <a:prstGeom prst="rect">
            <a:avLst/>
          </a:prstGeom>
          <a:noFill/>
          <a:ln>
            <a:noFill/>
          </a:ln>
        </p:spPr>
        <p:txBody>
          <a:bodyPr spcFirstLastPara="1" wrap="square" lIns="91425" tIns="45700" rIns="91425" bIns="45700" anchor="ctr" anchorCtr="0">
            <a:noAutofit/>
          </a:bodyPr>
          <a:lstStyle/>
          <a:p>
            <a:pPr marL="457200" marR="0" lvl="0" indent="-457200" algn="just" rtl="0">
              <a:lnSpc>
                <a:spcPct val="100000"/>
              </a:lnSpc>
              <a:spcBef>
                <a:spcPts val="0"/>
              </a:spcBef>
              <a:spcAft>
                <a:spcPts val="0"/>
              </a:spcAft>
              <a:buClr>
                <a:schemeClr val="dk1"/>
              </a:buClr>
              <a:buSzPts val="2400"/>
              <a:buFont typeface="Cambria"/>
              <a:buAutoNum type="alphaLcPeriod" startAt="3"/>
            </a:pPr>
            <a:r>
              <a:rPr lang="en-US" sz="2400" b="1" i="0" u="none">
                <a:solidFill>
                  <a:schemeClr val="dk1"/>
                </a:solidFill>
                <a:latin typeface="Calibri"/>
                <a:ea typeface="Calibri"/>
                <a:cs typeface="Calibri"/>
                <a:sym typeface="Calibri"/>
              </a:rPr>
              <a:t>La forma de realizar la observación:</a:t>
            </a:r>
            <a:endParaRPr/>
          </a:p>
          <a:p>
            <a:pPr marL="457200" marR="0" lvl="0" indent="-304800" algn="just" rtl="0">
              <a:lnSpc>
                <a:spcPct val="100000"/>
              </a:lnSpc>
              <a:spcBef>
                <a:spcPts val="0"/>
              </a:spcBef>
              <a:spcAft>
                <a:spcPts val="0"/>
              </a:spcAft>
              <a:buClr>
                <a:schemeClr val="dk1"/>
              </a:buClr>
              <a:buSzPts val="2400"/>
              <a:buFont typeface="Arial"/>
              <a:buNone/>
            </a:pPr>
            <a:endParaRPr sz="2400" b="1" i="0" u="none">
              <a:solidFill>
                <a:schemeClr val="dk1"/>
              </a:solidFill>
              <a:latin typeface="Calibri"/>
              <a:ea typeface="Calibri"/>
              <a:cs typeface="Calibri"/>
              <a:sym typeface="Calibri"/>
            </a:endParaRPr>
          </a:p>
          <a:p>
            <a:pPr marL="457200" marR="0" lvl="0" indent="-3048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3048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3048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2400" b="0" i="0" u="none">
              <a:solidFill>
                <a:schemeClr val="dk1"/>
              </a:solidFill>
              <a:latin typeface="Calibri"/>
              <a:ea typeface="Calibri"/>
              <a:cs typeface="Calibri"/>
              <a:sym typeface="Calibri"/>
            </a:endParaRPr>
          </a:p>
        </p:txBody>
      </p:sp>
      <p:sp>
        <p:nvSpPr>
          <p:cNvPr id="259" name="Google Shape;259;p26"/>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26</a:t>
            </a:fld>
            <a:endParaRPr/>
          </a:p>
        </p:txBody>
      </p:sp>
      <p:sp>
        <p:nvSpPr>
          <p:cNvPr id="260" name="Google Shape;260;p26"/>
          <p:cNvSpPr txBox="1"/>
          <p:nvPr/>
        </p:nvSpPr>
        <p:spPr>
          <a:xfrm>
            <a:off x="468312" y="1052512"/>
            <a:ext cx="7562850" cy="585787"/>
          </a:xfrm>
          <a:prstGeom prst="rect">
            <a:avLst/>
          </a:prstGeom>
          <a:solidFill>
            <a:srgbClr val="5F513E"/>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3200"/>
              <a:buFont typeface="Arial Rounded"/>
              <a:buNone/>
            </a:pPr>
            <a:r>
              <a:rPr lang="en-US" sz="3200" b="1" i="0" u="none">
                <a:solidFill>
                  <a:schemeClr val="lt1"/>
                </a:solidFill>
                <a:latin typeface="Arial Rounded"/>
                <a:ea typeface="Arial Rounded"/>
                <a:cs typeface="Arial Rounded"/>
                <a:sym typeface="Arial Rounded"/>
              </a:rPr>
              <a:t>HACIENDO BUENAS PREGUNTAS</a:t>
            </a:r>
            <a:endParaRPr/>
          </a:p>
        </p:txBody>
      </p:sp>
      <p:graphicFrame>
        <p:nvGraphicFramePr>
          <p:cNvPr id="261" name="Google Shape;261;p26"/>
          <p:cNvGraphicFramePr/>
          <p:nvPr/>
        </p:nvGraphicFramePr>
        <p:xfrm>
          <a:off x="465137" y="1844675"/>
          <a:ext cx="7562825" cy="4467540"/>
        </p:xfrm>
        <a:graphic>
          <a:graphicData uri="http://schemas.openxmlformats.org/drawingml/2006/table">
            <a:tbl>
              <a:tblPr>
                <a:noFill/>
                <a:tableStyleId>{B6B549D9-425C-4F1C-9B55-55D401A67CE8}</a:tableStyleId>
              </a:tblPr>
              <a:tblGrid>
                <a:gridCol w="2541575">
                  <a:extLst>
                    <a:ext uri="{9D8B030D-6E8A-4147-A177-3AD203B41FA5}">
                      <a16:colId xmlns:a16="http://schemas.microsoft.com/office/drawing/2014/main" val="20000"/>
                    </a:ext>
                  </a:extLst>
                </a:gridCol>
                <a:gridCol w="5021250">
                  <a:extLst>
                    <a:ext uri="{9D8B030D-6E8A-4147-A177-3AD203B41FA5}">
                      <a16:colId xmlns:a16="http://schemas.microsoft.com/office/drawing/2014/main" val="20001"/>
                    </a:ext>
                  </a:extLst>
                </a:gridCol>
              </a:tblGrid>
              <a:tr h="638175">
                <a:tc>
                  <a:txBody>
                    <a:bodyPr/>
                    <a:lstStyle/>
                    <a:p>
                      <a:pPr marL="0" marR="0" lvl="0" indent="0" algn="ctr" rtl="0">
                        <a:lnSpc>
                          <a:spcPct val="100000"/>
                        </a:lnSpc>
                        <a:spcBef>
                          <a:spcPts val="0"/>
                        </a:spcBef>
                        <a:spcAft>
                          <a:spcPts val="0"/>
                        </a:spcAft>
                        <a:buClr>
                          <a:srgbClr val="2F2B20"/>
                        </a:buClr>
                        <a:buSzPts val="3200"/>
                        <a:buFont typeface="Calibri"/>
                        <a:buNone/>
                      </a:pPr>
                      <a:r>
                        <a:rPr lang="en-US" sz="3200" b="1" i="0" u="none">
                          <a:solidFill>
                            <a:srgbClr val="2F2B20"/>
                          </a:solidFill>
                          <a:latin typeface="Calibri"/>
                          <a:ea typeface="Calibri"/>
                          <a:cs typeface="Calibri"/>
                          <a:sym typeface="Calibri"/>
                        </a:rPr>
                        <a:t>¿Qué?</a:t>
                      </a:r>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tc>
                  <a:txBody>
                    <a:bodyPr/>
                    <a:lstStyle/>
                    <a:p>
                      <a:pPr marL="0" marR="0" lvl="0" indent="0" algn="l" rtl="0">
                        <a:lnSpc>
                          <a:spcPct val="100000"/>
                        </a:lnSpc>
                        <a:spcBef>
                          <a:spcPts val="0"/>
                        </a:spcBef>
                        <a:spcAft>
                          <a:spcPts val="0"/>
                        </a:spcAft>
                        <a:buClr>
                          <a:srgbClr val="2F2B20"/>
                        </a:buClr>
                        <a:buSzPts val="1800"/>
                        <a:buFont typeface="Calibri"/>
                        <a:buNone/>
                      </a:pPr>
                      <a:r>
                        <a:rPr lang="en-US" sz="1800" b="0" i="0" u="none">
                          <a:solidFill>
                            <a:srgbClr val="2F2B20"/>
                          </a:solidFill>
                          <a:latin typeface="Calibri"/>
                          <a:ea typeface="Calibri"/>
                          <a:cs typeface="Calibri"/>
                          <a:sym typeface="Calibri"/>
                        </a:rPr>
                        <a:t>Conocer el contenido de lo que se dice</a:t>
                      </a:r>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extLst>
                  <a:ext uri="{0D108BD9-81ED-4DB2-BD59-A6C34878D82A}">
                    <a16:rowId xmlns:a16="http://schemas.microsoft.com/office/drawing/2014/main" val="10000"/>
                  </a:ext>
                </a:extLst>
              </a:tr>
              <a:tr h="638175">
                <a:tc>
                  <a:txBody>
                    <a:bodyPr/>
                    <a:lstStyle/>
                    <a:p>
                      <a:pPr marL="0" marR="0" lvl="0" indent="0" algn="ctr" rtl="0">
                        <a:lnSpc>
                          <a:spcPct val="100000"/>
                        </a:lnSpc>
                        <a:spcBef>
                          <a:spcPts val="0"/>
                        </a:spcBef>
                        <a:spcAft>
                          <a:spcPts val="0"/>
                        </a:spcAft>
                        <a:buClr>
                          <a:srgbClr val="2F2B20"/>
                        </a:buClr>
                        <a:buSzPts val="3200"/>
                        <a:buFont typeface="Calibri"/>
                        <a:buNone/>
                      </a:pPr>
                      <a:r>
                        <a:rPr lang="en-US" sz="3200" b="1" i="0" u="none">
                          <a:solidFill>
                            <a:srgbClr val="2F2B20"/>
                          </a:solidFill>
                          <a:latin typeface="Calibri"/>
                          <a:ea typeface="Calibri"/>
                          <a:cs typeface="Calibri"/>
                          <a:sym typeface="Calibri"/>
                        </a:rPr>
                        <a:t>¿Quién?</a:t>
                      </a:r>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tc>
                  <a:txBody>
                    <a:bodyPr/>
                    <a:lstStyle/>
                    <a:p>
                      <a:pPr marL="0" marR="0" lvl="0" indent="0" algn="l" rtl="0">
                        <a:lnSpc>
                          <a:spcPct val="100000"/>
                        </a:lnSpc>
                        <a:spcBef>
                          <a:spcPts val="0"/>
                        </a:spcBef>
                        <a:spcAft>
                          <a:spcPts val="0"/>
                        </a:spcAft>
                        <a:buClr>
                          <a:srgbClr val="2F2B20"/>
                        </a:buClr>
                        <a:buSzPts val="1800"/>
                        <a:buFont typeface="Calibri"/>
                        <a:buNone/>
                      </a:pPr>
                      <a:r>
                        <a:rPr lang="en-US" sz="1800" b="0" i="0" u="none">
                          <a:solidFill>
                            <a:srgbClr val="2F2B20"/>
                          </a:solidFill>
                          <a:latin typeface="Calibri"/>
                          <a:ea typeface="Calibri"/>
                          <a:cs typeface="Calibri"/>
                          <a:sym typeface="Calibri"/>
                        </a:rPr>
                        <a:t>Conocer quién lo dice</a:t>
                      </a:r>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extLst>
                  <a:ext uri="{0D108BD9-81ED-4DB2-BD59-A6C34878D82A}">
                    <a16:rowId xmlns:a16="http://schemas.microsoft.com/office/drawing/2014/main" val="10001"/>
                  </a:ext>
                </a:extLst>
              </a:tr>
              <a:tr h="636575">
                <a:tc>
                  <a:txBody>
                    <a:bodyPr/>
                    <a:lstStyle/>
                    <a:p>
                      <a:pPr marL="0" marR="0" lvl="0" indent="0" algn="ctr" rtl="0">
                        <a:lnSpc>
                          <a:spcPct val="100000"/>
                        </a:lnSpc>
                        <a:spcBef>
                          <a:spcPts val="0"/>
                        </a:spcBef>
                        <a:spcAft>
                          <a:spcPts val="0"/>
                        </a:spcAft>
                        <a:buClr>
                          <a:srgbClr val="2F2B20"/>
                        </a:buClr>
                        <a:buSzPts val="3200"/>
                        <a:buFont typeface="Calibri"/>
                        <a:buNone/>
                      </a:pPr>
                      <a:r>
                        <a:rPr lang="en-US" sz="3200" b="1" i="0" u="none">
                          <a:solidFill>
                            <a:srgbClr val="2F2B20"/>
                          </a:solidFill>
                          <a:latin typeface="Calibri"/>
                          <a:ea typeface="Calibri"/>
                          <a:cs typeface="Calibri"/>
                          <a:sym typeface="Calibri"/>
                        </a:rPr>
                        <a:t>¿Cómo?</a:t>
                      </a:r>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tc>
                  <a:txBody>
                    <a:bodyPr/>
                    <a:lstStyle/>
                    <a:p>
                      <a:pPr marL="0" marR="0" lvl="0" indent="0" algn="l" rtl="0">
                        <a:lnSpc>
                          <a:spcPct val="100000"/>
                        </a:lnSpc>
                        <a:spcBef>
                          <a:spcPts val="0"/>
                        </a:spcBef>
                        <a:spcAft>
                          <a:spcPts val="0"/>
                        </a:spcAft>
                        <a:buClr>
                          <a:srgbClr val="2F2B20"/>
                        </a:buClr>
                        <a:buSzPts val="1800"/>
                        <a:buFont typeface="Calibri"/>
                        <a:buNone/>
                      </a:pPr>
                      <a:r>
                        <a:rPr lang="en-US" sz="1800" b="0" i="0" u="none">
                          <a:solidFill>
                            <a:srgbClr val="2F2B20"/>
                          </a:solidFill>
                          <a:latin typeface="Calibri"/>
                          <a:ea typeface="Calibri"/>
                          <a:cs typeface="Calibri"/>
                          <a:sym typeface="Calibri"/>
                        </a:rPr>
                        <a:t>Conocer de que forma se está diciendo</a:t>
                      </a:r>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extLst>
                  <a:ext uri="{0D108BD9-81ED-4DB2-BD59-A6C34878D82A}">
                    <a16:rowId xmlns:a16="http://schemas.microsoft.com/office/drawing/2014/main" val="10002"/>
                  </a:ext>
                </a:extLst>
              </a:tr>
              <a:tr h="638175">
                <a:tc>
                  <a:txBody>
                    <a:bodyPr/>
                    <a:lstStyle/>
                    <a:p>
                      <a:pPr marL="0" marR="0" lvl="0" indent="0" algn="ctr" rtl="0">
                        <a:lnSpc>
                          <a:spcPct val="100000"/>
                        </a:lnSpc>
                        <a:spcBef>
                          <a:spcPts val="0"/>
                        </a:spcBef>
                        <a:spcAft>
                          <a:spcPts val="0"/>
                        </a:spcAft>
                        <a:buClr>
                          <a:srgbClr val="2F2B20"/>
                        </a:buClr>
                        <a:buSzPts val="3200"/>
                        <a:buFont typeface="Calibri"/>
                        <a:buNone/>
                      </a:pPr>
                      <a:r>
                        <a:rPr lang="en-US" sz="3200" b="1" i="0" u="none">
                          <a:solidFill>
                            <a:srgbClr val="2F2B20"/>
                          </a:solidFill>
                          <a:latin typeface="Calibri"/>
                          <a:ea typeface="Calibri"/>
                          <a:cs typeface="Calibri"/>
                          <a:sym typeface="Calibri"/>
                        </a:rPr>
                        <a:t>¿Dónde?</a:t>
                      </a:r>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tc>
                  <a:txBody>
                    <a:bodyPr/>
                    <a:lstStyle/>
                    <a:p>
                      <a:pPr marL="0" marR="0" lvl="0" indent="0" algn="l" rtl="0">
                        <a:lnSpc>
                          <a:spcPct val="100000"/>
                        </a:lnSpc>
                        <a:spcBef>
                          <a:spcPts val="0"/>
                        </a:spcBef>
                        <a:spcAft>
                          <a:spcPts val="0"/>
                        </a:spcAft>
                        <a:buClr>
                          <a:srgbClr val="2F2B20"/>
                        </a:buClr>
                        <a:buSzPts val="1800"/>
                        <a:buFont typeface="Calibri"/>
                        <a:buNone/>
                      </a:pPr>
                      <a:r>
                        <a:rPr lang="en-US" sz="1800" b="0" i="0" u="none">
                          <a:solidFill>
                            <a:srgbClr val="2F2B20"/>
                          </a:solidFill>
                          <a:latin typeface="Calibri"/>
                          <a:ea typeface="Calibri"/>
                          <a:cs typeface="Calibri"/>
                          <a:sym typeface="Calibri"/>
                        </a:rPr>
                        <a:t>Conocer en que lugar que se está diciendo</a:t>
                      </a:r>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extLst>
                  <a:ext uri="{0D108BD9-81ED-4DB2-BD59-A6C34878D82A}">
                    <a16:rowId xmlns:a16="http://schemas.microsoft.com/office/drawing/2014/main" val="10003"/>
                  </a:ext>
                </a:extLst>
              </a:tr>
              <a:tr h="639750">
                <a:tc>
                  <a:txBody>
                    <a:bodyPr/>
                    <a:lstStyle/>
                    <a:p>
                      <a:pPr marL="0" marR="0" lvl="0" indent="0" algn="ctr" rtl="0">
                        <a:lnSpc>
                          <a:spcPct val="100000"/>
                        </a:lnSpc>
                        <a:spcBef>
                          <a:spcPts val="0"/>
                        </a:spcBef>
                        <a:spcAft>
                          <a:spcPts val="0"/>
                        </a:spcAft>
                        <a:buClr>
                          <a:srgbClr val="2F2B20"/>
                        </a:buClr>
                        <a:buSzPts val="3200"/>
                        <a:buFont typeface="Calibri"/>
                        <a:buNone/>
                      </a:pPr>
                      <a:r>
                        <a:rPr lang="en-US" sz="3200" b="1" i="0" u="none">
                          <a:solidFill>
                            <a:srgbClr val="2F2B20"/>
                          </a:solidFill>
                          <a:latin typeface="Calibri"/>
                          <a:ea typeface="Calibri"/>
                          <a:cs typeface="Calibri"/>
                          <a:sym typeface="Calibri"/>
                        </a:rPr>
                        <a:t>¿Cuando?</a:t>
                      </a:r>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tc>
                  <a:txBody>
                    <a:bodyPr/>
                    <a:lstStyle/>
                    <a:p>
                      <a:pPr marL="0" marR="0" lvl="0" indent="0" algn="l" rtl="0">
                        <a:lnSpc>
                          <a:spcPct val="100000"/>
                        </a:lnSpc>
                        <a:spcBef>
                          <a:spcPts val="0"/>
                        </a:spcBef>
                        <a:spcAft>
                          <a:spcPts val="0"/>
                        </a:spcAft>
                        <a:buClr>
                          <a:srgbClr val="2F2B20"/>
                        </a:buClr>
                        <a:buSzPts val="1800"/>
                        <a:buFont typeface="Calibri"/>
                        <a:buNone/>
                      </a:pPr>
                      <a:r>
                        <a:rPr lang="en-US" sz="1800" b="0" i="0" u="none">
                          <a:solidFill>
                            <a:srgbClr val="2F2B20"/>
                          </a:solidFill>
                          <a:latin typeface="Calibri"/>
                          <a:ea typeface="Calibri"/>
                          <a:cs typeface="Calibri"/>
                          <a:sym typeface="Calibri"/>
                        </a:rPr>
                        <a:t>Conocer en la época o momento en el que está diciendo</a:t>
                      </a:r>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extLst>
                  <a:ext uri="{0D108BD9-81ED-4DB2-BD59-A6C34878D82A}">
                    <a16:rowId xmlns:a16="http://schemas.microsoft.com/office/drawing/2014/main" val="10004"/>
                  </a:ext>
                </a:extLst>
              </a:tr>
              <a:tr h="638175">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extLst>
                  <a:ext uri="{0D108BD9-81ED-4DB2-BD59-A6C34878D82A}">
                    <a16:rowId xmlns:a16="http://schemas.microsoft.com/office/drawing/2014/main" val="10005"/>
                  </a:ext>
                </a:extLst>
              </a:tr>
              <a:tr h="638175">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27"/>
          <p:cNvSpPr txBox="1"/>
          <p:nvPr/>
        </p:nvSpPr>
        <p:spPr>
          <a:xfrm>
            <a:off x="323850" y="115887"/>
            <a:ext cx="8064500" cy="5616575"/>
          </a:xfrm>
          <a:prstGeom prst="rect">
            <a:avLst/>
          </a:prstGeom>
          <a:noFill/>
          <a:ln>
            <a:noFill/>
          </a:ln>
        </p:spPr>
        <p:txBody>
          <a:bodyPr spcFirstLastPara="1" wrap="square" lIns="91425" tIns="45700" rIns="91425" bIns="45700" anchor="ctr" anchorCtr="0">
            <a:noAutofit/>
          </a:bodyPr>
          <a:lstStyle/>
          <a:p>
            <a:pPr marL="457200" marR="0" lvl="0" indent="-457200" algn="just" rtl="0">
              <a:lnSpc>
                <a:spcPct val="100000"/>
              </a:lnSpc>
              <a:spcBef>
                <a:spcPts val="0"/>
              </a:spcBef>
              <a:spcAft>
                <a:spcPts val="0"/>
              </a:spcAft>
              <a:buClr>
                <a:schemeClr val="dk1"/>
              </a:buClr>
              <a:buSzPts val="2400"/>
              <a:buFont typeface="Cambria"/>
              <a:buAutoNum type="alphaLcPeriod" startAt="3"/>
            </a:pPr>
            <a:r>
              <a:rPr lang="en-US" sz="2400" b="1" i="0" u="none">
                <a:solidFill>
                  <a:schemeClr val="dk1"/>
                </a:solidFill>
                <a:latin typeface="Calibri"/>
                <a:ea typeface="Calibri"/>
                <a:cs typeface="Calibri"/>
                <a:sym typeface="Calibri"/>
              </a:rPr>
              <a:t>La forma de realizar la observación:</a:t>
            </a:r>
            <a:endParaRPr/>
          </a:p>
          <a:p>
            <a:pPr marL="457200" marR="0" lvl="0" indent="-304800" algn="just" rtl="0">
              <a:lnSpc>
                <a:spcPct val="100000"/>
              </a:lnSpc>
              <a:spcBef>
                <a:spcPts val="0"/>
              </a:spcBef>
              <a:spcAft>
                <a:spcPts val="0"/>
              </a:spcAft>
              <a:buClr>
                <a:schemeClr val="dk1"/>
              </a:buClr>
              <a:buSzPts val="2400"/>
              <a:buFont typeface="Arial"/>
              <a:buNone/>
            </a:pPr>
            <a:endParaRPr sz="2400" b="1" i="0" u="none">
              <a:solidFill>
                <a:schemeClr val="dk1"/>
              </a:solidFill>
              <a:latin typeface="Calibri"/>
              <a:ea typeface="Calibri"/>
              <a:cs typeface="Calibri"/>
              <a:sym typeface="Calibri"/>
            </a:endParaRPr>
          </a:p>
          <a:p>
            <a:pPr marL="457200" marR="0" lvl="0" indent="-3048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3048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3048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2400" b="0" i="0" u="none">
              <a:solidFill>
                <a:schemeClr val="dk1"/>
              </a:solidFill>
              <a:latin typeface="Calibri"/>
              <a:ea typeface="Calibri"/>
              <a:cs typeface="Calibri"/>
              <a:sym typeface="Calibri"/>
            </a:endParaRPr>
          </a:p>
        </p:txBody>
      </p:sp>
      <p:sp>
        <p:nvSpPr>
          <p:cNvPr id="267" name="Google Shape;267;p27"/>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27</a:t>
            </a:fld>
            <a:endParaRPr/>
          </a:p>
        </p:txBody>
      </p:sp>
      <p:sp>
        <p:nvSpPr>
          <p:cNvPr id="268" name="Google Shape;268;p27"/>
          <p:cNvSpPr txBox="1"/>
          <p:nvPr/>
        </p:nvSpPr>
        <p:spPr>
          <a:xfrm>
            <a:off x="468312" y="1052512"/>
            <a:ext cx="7562850" cy="585787"/>
          </a:xfrm>
          <a:prstGeom prst="rect">
            <a:avLst/>
          </a:prstGeom>
          <a:solidFill>
            <a:srgbClr val="5F513E"/>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3200"/>
              <a:buFont typeface="Arial Rounded"/>
              <a:buNone/>
            </a:pPr>
            <a:r>
              <a:rPr lang="en-US" sz="3200" b="1" i="0" u="none">
                <a:solidFill>
                  <a:schemeClr val="lt1"/>
                </a:solidFill>
                <a:latin typeface="Arial Rounded"/>
                <a:ea typeface="Arial Rounded"/>
                <a:cs typeface="Arial Rounded"/>
                <a:sym typeface="Arial Rounded"/>
              </a:rPr>
              <a:t>HACIENDO BUENAS PREGUNTAS</a:t>
            </a:r>
            <a:endParaRPr/>
          </a:p>
        </p:txBody>
      </p:sp>
      <p:graphicFrame>
        <p:nvGraphicFramePr>
          <p:cNvPr id="269" name="Google Shape;269;p27"/>
          <p:cNvGraphicFramePr/>
          <p:nvPr/>
        </p:nvGraphicFramePr>
        <p:xfrm>
          <a:off x="465137" y="1844675"/>
          <a:ext cx="7562825" cy="4467540"/>
        </p:xfrm>
        <a:graphic>
          <a:graphicData uri="http://schemas.openxmlformats.org/drawingml/2006/table">
            <a:tbl>
              <a:tblPr>
                <a:noFill/>
                <a:tableStyleId>{B6B549D9-425C-4F1C-9B55-55D401A67CE8}</a:tableStyleId>
              </a:tblPr>
              <a:tblGrid>
                <a:gridCol w="2541575">
                  <a:extLst>
                    <a:ext uri="{9D8B030D-6E8A-4147-A177-3AD203B41FA5}">
                      <a16:colId xmlns:a16="http://schemas.microsoft.com/office/drawing/2014/main" val="20000"/>
                    </a:ext>
                  </a:extLst>
                </a:gridCol>
                <a:gridCol w="5021250">
                  <a:extLst>
                    <a:ext uri="{9D8B030D-6E8A-4147-A177-3AD203B41FA5}">
                      <a16:colId xmlns:a16="http://schemas.microsoft.com/office/drawing/2014/main" val="20001"/>
                    </a:ext>
                  </a:extLst>
                </a:gridCol>
              </a:tblGrid>
              <a:tr h="638175">
                <a:tc>
                  <a:txBody>
                    <a:bodyPr/>
                    <a:lstStyle/>
                    <a:p>
                      <a:pPr marL="0" marR="0" lvl="0" indent="0" algn="ctr" rtl="0">
                        <a:lnSpc>
                          <a:spcPct val="100000"/>
                        </a:lnSpc>
                        <a:spcBef>
                          <a:spcPts val="0"/>
                        </a:spcBef>
                        <a:spcAft>
                          <a:spcPts val="0"/>
                        </a:spcAft>
                        <a:buClr>
                          <a:srgbClr val="2F2B20"/>
                        </a:buClr>
                        <a:buSzPts val="3200"/>
                        <a:buFont typeface="Calibri"/>
                        <a:buNone/>
                      </a:pPr>
                      <a:r>
                        <a:rPr lang="en-US" sz="3200" b="1" i="0" u="none">
                          <a:solidFill>
                            <a:srgbClr val="2F2B20"/>
                          </a:solidFill>
                          <a:latin typeface="Calibri"/>
                          <a:ea typeface="Calibri"/>
                          <a:cs typeface="Calibri"/>
                          <a:sym typeface="Calibri"/>
                        </a:rPr>
                        <a:t>¿Qué?</a:t>
                      </a:r>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tc>
                  <a:txBody>
                    <a:bodyPr/>
                    <a:lstStyle/>
                    <a:p>
                      <a:pPr marL="0" marR="0" lvl="0" indent="0" algn="l" rtl="0">
                        <a:lnSpc>
                          <a:spcPct val="100000"/>
                        </a:lnSpc>
                        <a:spcBef>
                          <a:spcPts val="0"/>
                        </a:spcBef>
                        <a:spcAft>
                          <a:spcPts val="0"/>
                        </a:spcAft>
                        <a:buClr>
                          <a:srgbClr val="2F2B20"/>
                        </a:buClr>
                        <a:buSzPts val="1800"/>
                        <a:buFont typeface="Calibri"/>
                        <a:buNone/>
                      </a:pPr>
                      <a:r>
                        <a:rPr lang="en-US" sz="1800" b="0" i="0" u="none">
                          <a:solidFill>
                            <a:srgbClr val="2F2B20"/>
                          </a:solidFill>
                          <a:latin typeface="Calibri"/>
                          <a:ea typeface="Calibri"/>
                          <a:cs typeface="Calibri"/>
                          <a:sym typeface="Calibri"/>
                        </a:rPr>
                        <a:t>Conocer el contenido de lo que se dice</a:t>
                      </a:r>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extLst>
                  <a:ext uri="{0D108BD9-81ED-4DB2-BD59-A6C34878D82A}">
                    <a16:rowId xmlns:a16="http://schemas.microsoft.com/office/drawing/2014/main" val="10000"/>
                  </a:ext>
                </a:extLst>
              </a:tr>
              <a:tr h="638175">
                <a:tc>
                  <a:txBody>
                    <a:bodyPr/>
                    <a:lstStyle/>
                    <a:p>
                      <a:pPr marL="0" marR="0" lvl="0" indent="0" algn="ctr" rtl="0">
                        <a:lnSpc>
                          <a:spcPct val="100000"/>
                        </a:lnSpc>
                        <a:spcBef>
                          <a:spcPts val="0"/>
                        </a:spcBef>
                        <a:spcAft>
                          <a:spcPts val="0"/>
                        </a:spcAft>
                        <a:buClr>
                          <a:srgbClr val="2F2B20"/>
                        </a:buClr>
                        <a:buSzPts val="3200"/>
                        <a:buFont typeface="Calibri"/>
                        <a:buNone/>
                      </a:pPr>
                      <a:r>
                        <a:rPr lang="en-US" sz="3200" b="1" i="0" u="none">
                          <a:solidFill>
                            <a:srgbClr val="2F2B20"/>
                          </a:solidFill>
                          <a:latin typeface="Calibri"/>
                          <a:ea typeface="Calibri"/>
                          <a:cs typeface="Calibri"/>
                          <a:sym typeface="Calibri"/>
                        </a:rPr>
                        <a:t>¿Quién?</a:t>
                      </a:r>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tc>
                  <a:txBody>
                    <a:bodyPr/>
                    <a:lstStyle/>
                    <a:p>
                      <a:pPr marL="0" marR="0" lvl="0" indent="0" algn="l" rtl="0">
                        <a:lnSpc>
                          <a:spcPct val="100000"/>
                        </a:lnSpc>
                        <a:spcBef>
                          <a:spcPts val="0"/>
                        </a:spcBef>
                        <a:spcAft>
                          <a:spcPts val="0"/>
                        </a:spcAft>
                        <a:buClr>
                          <a:srgbClr val="2F2B20"/>
                        </a:buClr>
                        <a:buSzPts val="1800"/>
                        <a:buFont typeface="Calibri"/>
                        <a:buNone/>
                      </a:pPr>
                      <a:r>
                        <a:rPr lang="en-US" sz="1800" b="0" i="0" u="none">
                          <a:solidFill>
                            <a:srgbClr val="2F2B20"/>
                          </a:solidFill>
                          <a:latin typeface="Calibri"/>
                          <a:ea typeface="Calibri"/>
                          <a:cs typeface="Calibri"/>
                          <a:sym typeface="Calibri"/>
                        </a:rPr>
                        <a:t>Conocer quién lo dice</a:t>
                      </a:r>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extLst>
                  <a:ext uri="{0D108BD9-81ED-4DB2-BD59-A6C34878D82A}">
                    <a16:rowId xmlns:a16="http://schemas.microsoft.com/office/drawing/2014/main" val="10001"/>
                  </a:ext>
                </a:extLst>
              </a:tr>
              <a:tr h="636575">
                <a:tc>
                  <a:txBody>
                    <a:bodyPr/>
                    <a:lstStyle/>
                    <a:p>
                      <a:pPr marL="0" marR="0" lvl="0" indent="0" algn="ctr" rtl="0">
                        <a:lnSpc>
                          <a:spcPct val="100000"/>
                        </a:lnSpc>
                        <a:spcBef>
                          <a:spcPts val="0"/>
                        </a:spcBef>
                        <a:spcAft>
                          <a:spcPts val="0"/>
                        </a:spcAft>
                        <a:buClr>
                          <a:srgbClr val="2F2B20"/>
                        </a:buClr>
                        <a:buSzPts val="3200"/>
                        <a:buFont typeface="Calibri"/>
                        <a:buNone/>
                      </a:pPr>
                      <a:r>
                        <a:rPr lang="en-US" sz="3200" b="1" i="0" u="none">
                          <a:solidFill>
                            <a:srgbClr val="2F2B20"/>
                          </a:solidFill>
                          <a:latin typeface="Calibri"/>
                          <a:ea typeface="Calibri"/>
                          <a:cs typeface="Calibri"/>
                          <a:sym typeface="Calibri"/>
                        </a:rPr>
                        <a:t>¿Cómo?</a:t>
                      </a:r>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tc>
                  <a:txBody>
                    <a:bodyPr/>
                    <a:lstStyle/>
                    <a:p>
                      <a:pPr marL="0" marR="0" lvl="0" indent="0" algn="l" rtl="0">
                        <a:lnSpc>
                          <a:spcPct val="100000"/>
                        </a:lnSpc>
                        <a:spcBef>
                          <a:spcPts val="0"/>
                        </a:spcBef>
                        <a:spcAft>
                          <a:spcPts val="0"/>
                        </a:spcAft>
                        <a:buClr>
                          <a:srgbClr val="2F2B20"/>
                        </a:buClr>
                        <a:buSzPts val="1800"/>
                        <a:buFont typeface="Calibri"/>
                        <a:buNone/>
                      </a:pPr>
                      <a:r>
                        <a:rPr lang="en-US" sz="1800" b="0" i="0" u="none">
                          <a:solidFill>
                            <a:srgbClr val="2F2B20"/>
                          </a:solidFill>
                          <a:latin typeface="Calibri"/>
                          <a:ea typeface="Calibri"/>
                          <a:cs typeface="Calibri"/>
                          <a:sym typeface="Calibri"/>
                        </a:rPr>
                        <a:t>Conocer de que forma se está diciendo</a:t>
                      </a:r>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extLst>
                  <a:ext uri="{0D108BD9-81ED-4DB2-BD59-A6C34878D82A}">
                    <a16:rowId xmlns:a16="http://schemas.microsoft.com/office/drawing/2014/main" val="10002"/>
                  </a:ext>
                </a:extLst>
              </a:tr>
              <a:tr h="638175">
                <a:tc>
                  <a:txBody>
                    <a:bodyPr/>
                    <a:lstStyle/>
                    <a:p>
                      <a:pPr marL="0" marR="0" lvl="0" indent="0" algn="ctr" rtl="0">
                        <a:lnSpc>
                          <a:spcPct val="100000"/>
                        </a:lnSpc>
                        <a:spcBef>
                          <a:spcPts val="0"/>
                        </a:spcBef>
                        <a:spcAft>
                          <a:spcPts val="0"/>
                        </a:spcAft>
                        <a:buClr>
                          <a:srgbClr val="2F2B20"/>
                        </a:buClr>
                        <a:buSzPts val="3200"/>
                        <a:buFont typeface="Calibri"/>
                        <a:buNone/>
                      </a:pPr>
                      <a:r>
                        <a:rPr lang="en-US" sz="3200" b="1" i="0" u="none">
                          <a:solidFill>
                            <a:srgbClr val="2F2B20"/>
                          </a:solidFill>
                          <a:latin typeface="Calibri"/>
                          <a:ea typeface="Calibri"/>
                          <a:cs typeface="Calibri"/>
                          <a:sym typeface="Calibri"/>
                        </a:rPr>
                        <a:t>¿Dónde?</a:t>
                      </a:r>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tc>
                  <a:txBody>
                    <a:bodyPr/>
                    <a:lstStyle/>
                    <a:p>
                      <a:pPr marL="0" marR="0" lvl="0" indent="0" algn="l" rtl="0">
                        <a:lnSpc>
                          <a:spcPct val="100000"/>
                        </a:lnSpc>
                        <a:spcBef>
                          <a:spcPts val="0"/>
                        </a:spcBef>
                        <a:spcAft>
                          <a:spcPts val="0"/>
                        </a:spcAft>
                        <a:buClr>
                          <a:srgbClr val="2F2B20"/>
                        </a:buClr>
                        <a:buSzPts val="1800"/>
                        <a:buFont typeface="Calibri"/>
                        <a:buNone/>
                      </a:pPr>
                      <a:r>
                        <a:rPr lang="en-US" sz="1800" b="0" i="0" u="none">
                          <a:solidFill>
                            <a:srgbClr val="2F2B20"/>
                          </a:solidFill>
                          <a:latin typeface="Calibri"/>
                          <a:ea typeface="Calibri"/>
                          <a:cs typeface="Calibri"/>
                          <a:sym typeface="Calibri"/>
                        </a:rPr>
                        <a:t>Conocer en que lugar que se está diciendo</a:t>
                      </a:r>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extLst>
                  <a:ext uri="{0D108BD9-81ED-4DB2-BD59-A6C34878D82A}">
                    <a16:rowId xmlns:a16="http://schemas.microsoft.com/office/drawing/2014/main" val="10003"/>
                  </a:ext>
                </a:extLst>
              </a:tr>
              <a:tr h="639750">
                <a:tc>
                  <a:txBody>
                    <a:bodyPr/>
                    <a:lstStyle/>
                    <a:p>
                      <a:pPr marL="0" marR="0" lvl="0" indent="0" algn="ctr" rtl="0">
                        <a:lnSpc>
                          <a:spcPct val="100000"/>
                        </a:lnSpc>
                        <a:spcBef>
                          <a:spcPts val="0"/>
                        </a:spcBef>
                        <a:spcAft>
                          <a:spcPts val="0"/>
                        </a:spcAft>
                        <a:buClr>
                          <a:srgbClr val="2F2B20"/>
                        </a:buClr>
                        <a:buSzPts val="3200"/>
                        <a:buFont typeface="Calibri"/>
                        <a:buNone/>
                      </a:pPr>
                      <a:r>
                        <a:rPr lang="en-US" sz="3200" b="1" i="0" u="none">
                          <a:solidFill>
                            <a:srgbClr val="2F2B20"/>
                          </a:solidFill>
                          <a:latin typeface="Calibri"/>
                          <a:ea typeface="Calibri"/>
                          <a:cs typeface="Calibri"/>
                          <a:sym typeface="Calibri"/>
                        </a:rPr>
                        <a:t>¿Cuando?</a:t>
                      </a:r>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tc>
                  <a:txBody>
                    <a:bodyPr/>
                    <a:lstStyle/>
                    <a:p>
                      <a:pPr marL="0" marR="0" lvl="0" indent="0" algn="l" rtl="0">
                        <a:lnSpc>
                          <a:spcPct val="100000"/>
                        </a:lnSpc>
                        <a:spcBef>
                          <a:spcPts val="0"/>
                        </a:spcBef>
                        <a:spcAft>
                          <a:spcPts val="0"/>
                        </a:spcAft>
                        <a:buClr>
                          <a:srgbClr val="2F2B20"/>
                        </a:buClr>
                        <a:buSzPts val="1800"/>
                        <a:buFont typeface="Calibri"/>
                        <a:buNone/>
                      </a:pPr>
                      <a:r>
                        <a:rPr lang="en-US" sz="1800" b="0" i="0" u="none">
                          <a:solidFill>
                            <a:srgbClr val="2F2B20"/>
                          </a:solidFill>
                          <a:latin typeface="Calibri"/>
                          <a:ea typeface="Calibri"/>
                          <a:cs typeface="Calibri"/>
                          <a:sym typeface="Calibri"/>
                        </a:rPr>
                        <a:t>Conocer en la época o momento en el que está diciendo</a:t>
                      </a:r>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extLst>
                  <a:ext uri="{0D108BD9-81ED-4DB2-BD59-A6C34878D82A}">
                    <a16:rowId xmlns:a16="http://schemas.microsoft.com/office/drawing/2014/main" val="10004"/>
                  </a:ext>
                </a:extLst>
              </a:tr>
              <a:tr h="638175">
                <a:tc>
                  <a:txBody>
                    <a:bodyPr/>
                    <a:lstStyle/>
                    <a:p>
                      <a:pPr marL="0" marR="0" lvl="0" indent="0" algn="ctr" rtl="0">
                        <a:lnSpc>
                          <a:spcPct val="100000"/>
                        </a:lnSpc>
                        <a:spcBef>
                          <a:spcPts val="0"/>
                        </a:spcBef>
                        <a:spcAft>
                          <a:spcPts val="0"/>
                        </a:spcAft>
                        <a:buClr>
                          <a:srgbClr val="2F2B20"/>
                        </a:buClr>
                        <a:buSzPts val="3200"/>
                        <a:buFont typeface="Calibri"/>
                        <a:buNone/>
                      </a:pPr>
                      <a:r>
                        <a:rPr lang="en-US" sz="3200" b="1" i="0" u="none">
                          <a:solidFill>
                            <a:srgbClr val="2F2B20"/>
                          </a:solidFill>
                          <a:latin typeface="Calibri"/>
                          <a:ea typeface="Calibri"/>
                          <a:cs typeface="Calibri"/>
                          <a:sym typeface="Calibri"/>
                        </a:rPr>
                        <a:t>¿Por qué?</a:t>
                      </a:r>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tc>
                  <a:txBody>
                    <a:bodyPr/>
                    <a:lstStyle/>
                    <a:p>
                      <a:pPr marL="0" marR="0" lvl="0" indent="0" algn="l" rtl="0">
                        <a:lnSpc>
                          <a:spcPct val="100000"/>
                        </a:lnSpc>
                        <a:spcBef>
                          <a:spcPts val="0"/>
                        </a:spcBef>
                        <a:spcAft>
                          <a:spcPts val="0"/>
                        </a:spcAft>
                        <a:buClr>
                          <a:srgbClr val="2F2B20"/>
                        </a:buClr>
                        <a:buSzPts val="1800"/>
                        <a:buFont typeface="Calibri"/>
                        <a:buNone/>
                      </a:pPr>
                      <a:r>
                        <a:rPr lang="en-US" sz="1800" b="0" i="0" u="none">
                          <a:solidFill>
                            <a:srgbClr val="2F2B20"/>
                          </a:solidFill>
                          <a:latin typeface="Calibri"/>
                          <a:ea typeface="Calibri"/>
                          <a:cs typeface="Calibri"/>
                          <a:sym typeface="Calibri"/>
                        </a:rPr>
                        <a:t>Conocer la causa por la que se está diciendo</a:t>
                      </a:r>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extLst>
                  <a:ext uri="{0D108BD9-81ED-4DB2-BD59-A6C34878D82A}">
                    <a16:rowId xmlns:a16="http://schemas.microsoft.com/office/drawing/2014/main" val="10005"/>
                  </a:ext>
                </a:extLst>
              </a:tr>
              <a:tr h="638175">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28"/>
          <p:cNvSpPr txBox="1"/>
          <p:nvPr/>
        </p:nvSpPr>
        <p:spPr>
          <a:xfrm>
            <a:off x="323850" y="115887"/>
            <a:ext cx="8064500" cy="5616575"/>
          </a:xfrm>
          <a:prstGeom prst="rect">
            <a:avLst/>
          </a:prstGeom>
          <a:noFill/>
          <a:ln>
            <a:noFill/>
          </a:ln>
        </p:spPr>
        <p:txBody>
          <a:bodyPr spcFirstLastPara="1" wrap="square" lIns="91425" tIns="45700" rIns="91425" bIns="45700" anchor="ctr" anchorCtr="0">
            <a:noAutofit/>
          </a:bodyPr>
          <a:lstStyle/>
          <a:p>
            <a:pPr marL="457200" marR="0" lvl="0" indent="-457200" algn="just" rtl="0">
              <a:lnSpc>
                <a:spcPct val="100000"/>
              </a:lnSpc>
              <a:spcBef>
                <a:spcPts val="0"/>
              </a:spcBef>
              <a:spcAft>
                <a:spcPts val="0"/>
              </a:spcAft>
              <a:buClr>
                <a:schemeClr val="dk1"/>
              </a:buClr>
              <a:buSzPts val="2400"/>
              <a:buFont typeface="Cambria"/>
              <a:buAutoNum type="alphaLcPeriod" startAt="3"/>
            </a:pPr>
            <a:r>
              <a:rPr lang="en-US" sz="2400" b="1" i="0" u="none">
                <a:solidFill>
                  <a:schemeClr val="dk1"/>
                </a:solidFill>
                <a:latin typeface="Calibri"/>
                <a:ea typeface="Calibri"/>
                <a:cs typeface="Calibri"/>
                <a:sym typeface="Calibri"/>
              </a:rPr>
              <a:t>La forma de realizar la observación:</a:t>
            </a:r>
            <a:endParaRPr/>
          </a:p>
          <a:p>
            <a:pPr marL="457200" marR="0" lvl="0" indent="-304800" algn="just" rtl="0">
              <a:lnSpc>
                <a:spcPct val="100000"/>
              </a:lnSpc>
              <a:spcBef>
                <a:spcPts val="0"/>
              </a:spcBef>
              <a:spcAft>
                <a:spcPts val="0"/>
              </a:spcAft>
              <a:buClr>
                <a:schemeClr val="dk1"/>
              </a:buClr>
              <a:buSzPts val="2400"/>
              <a:buFont typeface="Arial"/>
              <a:buNone/>
            </a:pPr>
            <a:endParaRPr sz="2400" b="1" i="0" u="none">
              <a:solidFill>
                <a:schemeClr val="dk1"/>
              </a:solidFill>
              <a:latin typeface="Calibri"/>
              <a:ea typeface="Calibri"/>
              <a:cs typeface="Calibri"/>
              <a:sym typeface="Calibri"/>
            </a:endParaRPr>
          </a:p>
          <a:p>
            <a:pPr marL="457200" marR="0" lvl="0" indent="-3048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3048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3048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2400" b="0" i="0" u="none">
              <a:solidFill>
                <a:schemeClr val="dk1"/>
              </a:solidFill>
              <a:latin typeface="Calibri"/>
              <a:ea typeface="Calibri"/>
              <a:cs typeface="Calibri"/>
              <a:sym typeface="Calibri"/>
            </a:endParaRPr>
          </a:p>
        </p:txBody>
      </p:sp>
      <p:sp>
        <p:nvSpPr>
          <p:cNvPr id="275" name="Google Shape;275;p28"/>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28</a:t>
            </a:fld>
            <a:endParaRPr/>
          </a:p>
        </p:txBody>
      </p:sp>
      <p:sp>
        <p:nvSpPr>
          <p:cNvPr id="276" name="Google Shape;276;p28"/>
          <p:cNvSpPr txBox="1"/>
          <p:nvPr/>
        </p:nvSpPr>
        <p:spPr>
          <a:xfrm>
            <a:off x="468312" y="1052512"/>
            <a:ext cx="7562850" cy="585787"/>
          </a:xfrm>
          <a:prstGeom prst="rect">
            <a:avLst/>
          </a:prstGeom>
          <a:solidFill>
            <a:srgbClr val="5F513E"/>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3200"/>
              <a:buFont typeface="Arial Rounded"/>
              <a:buNone/>
            </a:pPr>
            <a:r>
              <a:rPr lang="en-US" sz="3200" b="1" i="0" u="none">
                <a:solidFill>
                  <a:schemeClr val="lt1"/>
                </a:solidFill>
                <a:latin typeface="Arial Rounded"/>
                <a:ea typeface="Arial Rounded"/>
                <a:cs typeface="Arial Rounded"/>
                <a:sym typeface="Arial Rounded"/>
              </a:rPr>
              <a:t>HACIENDO BUENAS PREGUNTAS</a:t>
            </a:r>
            <a:endParaRPr/>
          </a:p>
        </p:txBody>
      </p:sp>
      <p:graphicFrame>
        <p:nvGraphicFramePr>
          <p:cNvPr id="277" name="Google Shape;277;p28"/>
          <p:cNvGraphicFramePr/>
          <p:nvPr/>
        </p:nvGraphicFramePr>
        <p:xfrm>
          <a:off x="465137" y="1844675"/>
          <a:ext cx="7562825" cy="4467540"/>
        </p:xfrm>
        <a:graphic>
          <a:graphicData uri="http://schemas.openxmlformats.org/drawingml/2006/table">
            <a:tbl>
              <a:tblPr>
                <a:noFill/>
                <a:tableStyleId>{B6B549D9-425C-4F1C-9B55-55D401A67CE8}</a:tableStyleId>
              </a:tblPr>
              <a:tblGrid>
                <a:gridCol w="2541575">
                  <a:extLst>
                    <a:ext uri="{9D8B030D-6E8A-4147-A177-3AD203B41FA5}">
                      <a16:colId xmlns:a16="http://schemas.microsoft.com/office/drawing/2014/main" val="20000"/>
                    </a:ext>
                  </a:extLst>
                </a:gridCol>
                <a:gridCol w="5021250">
                  <a:extLst>
                    <a:ext uri="{9D8B030D-6E8A-4147-A177-3AD203B41FA5}">
                      <a16:colId xmlns:a16="http://schemas.microsoft.com/office/drawing/2014/main" val="20001"/>
                    </a:ext>
                  </a:extLst>
                </a:gridCol>
              </a:tblGrid>
              <a:tr h="638175">
                <a:tc>
                  <a:txBody>
                    <a:bodyPr/>
                    <a:lstStyle/>
                    <a:p>
                      <a:pPr marL="0" marR="0" lvl="0" indent="0" algn="ctr" rtl="0">
                        <a:lnSpc>
                          <a:spcPct val="100000"/>
                        </a:lnSpc>
                        <a:spcBef>
                          <a:spcPts val="0"/>
                        </a:spcBef>
                        <a:spcAft>
                          <a:spcPts val="0"/>
                        </a:spcAft>
                        <a:buClr>
                          <a:srgbClr val="2F2B20"/>
                        </a:buClr>
                        <a:buSzPts val="3200"/>
                        <a:buFont typeface="Calibri"/>
                        <a:buNone/>
                      </a:pPr>
                      <a:r>
                        <a:rPr lang="en-US" sz="3200" b="1" i="0" u="none">
                          <a:solidFill>
                            <a:srgbClr val="2F2B20"/>
                          </a:solidFill>
                          <a:latin typeface="Calibri"/>
                          <a:ea typeface="Calibri"/>
                          <a:cs typeface="Calibri"/>
                          <a:sym typeface="Calibri"/>
                        </a:rPr>
                        <a:t>¿Qué?</a:t>
                      </a:r>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tc>
                  <a:txBody>
                    <a:bodyPr/>
                    <a:lstStyle/>
                    <a:p>
                      <a:pPr marL="0" marR="0" lvl="0" indent="0" algn="l" rtl="0">
                        <a:lnSpc>
                          <a:spcPct val="100000"/>
                        </a:lnSpc>
                        <a:spcBef>
                          <a:spcPts val="0"/>
                        </a:spcBef>
                        <a:spcAft>
                          <a:spcPts val="0"/>
                        </a:spcAft>
                        <a:buClr>
                          <a:srgbClr val="2F2B20"/>
                        </a:buClr>
                        <a:buSzPts val="1800"/>
                        <a:buFont typeface="Calibri"/>
                        <a:buNone/>
                      </a:pPr>
                      <a:r>
                        <a:rPr lang="en-US" sz="1800" b="0" i="0" u="none">
                          <a:solidFill>
                            <a:srgbClr val="2F2B20"/>
                          </a:solidFill>
                          <a:latin typeface="Calibri"/>
                          <a:ea typeface="Calibri"/>
                          <a:cs typeface="Calibri"/>
                          <a:sym typeface="Calibri"/>
                        </a:rPr>
                        <a:t>Conocer el contenido de lo que se dice</a:t>
                      </a:r>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extLst>
                  <a:ext uri="{0D108BD9-81ED-4DB2-BD59-A6C34878D82A}">
                    <a16:rowId xmlns:a16="http://schemas.microsoft.com/office/drawing/2014/main" val="10000"/>
                  </a:ext>
                </a:extLst>
              </a:tr>
              <a:tr h="638175">
                <a:tc>
                  <a:txBody>
                    <a:bodyPr/>
                    <a:lstStyle/>
                    <a:p>
                      <a:pPr marL="0" marR="0" lvl="0" indent="0" algn="ctr" rtl="0">
                        <a:lnSpc>
                          <a:spcPct val="100000"/>
                        </a:lnSpc>
                        <a:spcBef>
                          <a:spcPts val="0"/>
                        </a:spcBef>
                        <a:spcAft>
                          <a:spcPts val="0"/>
                        </a:spcAft>
                        <a:buClr>
                          <a:srgbClr val="2F2B20"/>
                        </a:buClr>
                        <a:buSzPts val="3200"/>
                        <a:buFont typeface="Calibri"/>
                        <a:buNone/>
                      </a:pPr>
                      <a:r>
                        <a:rPr lang="en-US" sz="3200" b="1" i="0" u="none">
                          <a:solidFill>
                            <a:srgbClr val="2F2B20"/>
                          </a:solidFill>
                          <a:latin typeface="Calibri"/>
                          <a:ea typeface="Calibri"/>
                          <a:cs typeface="Calibri"/>
                          <a:sym typeface="Calibri"/>
                        </a:rPr>
                        <a:t>¿Quién?</a:t>
                      </a:r>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tc>
                  <a:txBody>
                    <a:bodyPr/>
                    <a:lstStyle/>
                    <a:p>
                      <a:pPr marL="0" marR="0" lvl="0" indent="0" algn="l" rtl="0">
                        <a:lnSpc>
                          <a:spcPct val="100000"/>
                        </a:lnSpc>
                        <a:spcBef>
                          <a:spcPts val="0"/>
                        </a:spcBef>
                        <a:spcAft>
                          <a:spcPts val="0"/>
                        </a:spcAft>
                        <a:buClr>
                          <a:srgbClr val="2F2B20"/>
                        </a:buClr>
                        <a:buSzPts val="1800"/>
                        <a:buFont typeface="Calibri"/>
                        <a:buNone/>
                      </a:pPr>
                      <a:r>
                        <a:rPr lang="en-US" sz="1800" b="0" i="0" u="none">
                          <a:solidFill>
                            <a:srgbClr val="2F2B20"/>
                          </a:solidFill>
                          <a:latin typeface="Calibri"/>
                          <a:ea typeface="Calibri"/>
                          <a:cs typeface="Calibri"/>
                          <a:sym typeface="Calibri"/>
                        </a:rPr>
                        <a:t>Conocer quién lo dice</a:t>
                      </a:r>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extLst>
                  <a:ext uri="{0D108BD9-81ED-4DB2-BD59-A6C34878D82A}">
                    <a16:rowId xmlns:a16="http://schemas.microsoft.com/office/drawing/2014/main" val="10001"/>
                  </a:ext>
                </a:extLst>
              </a:tr>
              <a:tr h="636575">
                <a:tc>
                  <a:txBody>
                    <a:bodyPr/>
                    <a:lstStyle/>
                    <a:p>
                      <a:pPr marL="0" marR="0" lvl="0" indent="0" algn="ctr" rtl="0">
                        <a:lnSpc>
                          <a:spcPct val="100000"/>
                        </a:lnSpc>
                        <a:spcBef>
                          <a:spcPts val="0"/>
                        </a:spcBef>
                        <a:spcAft>
                          <a:spcPts val="0"/>
                        </a:spcAft>
                        <a:buClr>
                          <a:srgbClr val="2F2B20"/>
                        </a:buClr>
                        <a:buSzPts val="3200"/>
                        <a:buFont typeface="Calibri"/>
                        <a:buNone/>
                      </a:pPr>
                      <a:r>
                        <a:rPr lang="en-US" sz="3200" b="1" i="0" u="none">
                          <a:solidFill>
                            <a:srgbClr val="2F2B20"/>
                          </a:solidFill>
                          <a:latin typeface="Calibri"/>
                          <a:ea typeface="Calibri"/>
                          <a:cs typeface="Calibri"/>
                          <a:sym typeface="Calibri"/>
                        </a:rPr>
                        <a:t>¿Cómo?</a:t>
                      </a:r>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tc>
                  <a:txBody>
                    <a:bodyPr/>
                    <a:lstStyle/>
                    <a:p>
                      <a:pPr marL="0" marR="0" lvl="0" indent="0" algn="l" rtl="0">
                        <a:lnSpc>
                          <a:spcPct val="100000"/>
                        </a:lnSpc>
                        <a:spcBef>
                          <a:spcPts val="0"/>
                        </a:spcBef>
                        <a:spcAft>
                          <a:spcPts val="0"/>
                        </a:spcAft>
                        <a:buClr>
                          <a:srgbClr val="2F2B20"/>
                        </a:buClr>
                        <a:buSzPts val="1800"/>
                        <a:buFont typeface="Calibri"/>
                        <a:buNone/>
                      </a:pPr>
                      <a:r>
                        <a:rPr lang="en-US" sz="1800" b="0" i="0" u="none">
                          <a:solidFill>
                            <a:srgbClr val="2F2B20"/>
                          </a:solidFill>
                          <a:latin typeface="Calibri"/>
                          <a:ea typeface="Calibri"/>
                          <a:cs typeface="Calibri"/>
                          <a:sym typeface="Calibri"/>
                        </a:rPr>
                        <a:t>Conocer de que forma se está diciendo</a:t>
                      </a:r>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extLst>
                  <a:ext uri="{0D108BD9-81ED-4DB2-BD59-A6C34878D82A}">
                    <a16:rowId xmlns:a16="http://schemas.microsoft.com/office/drawing/2014/main" val="10002"/>
                  </a:ext>
                </a:extLst>
              </a:tr>
              <a:tr h="638175">
                <a:tc>
                  <a:txBody>
                    <a:bodyPr/>
                    <a:lstStyle/>
                    <a:p>
                      <a:pPr marL="0" marR="0" lvl="0" indent="0" algn="ctr" rtl="0">
                        <a:lnSpc>
                          <a:spcPct val="100000"/>
                        </a:lnSpc>
                        <a:spcBef>
                          <a:spcPts val="0"/>
                        </a:spcBef>
                        <a:spcAft>
                          <a:spcPts val="0"/>
                        </a:spcAft>
                        <a:buClr>
                          <a:srgbClr val="2F2B20"/>
                        </a:buClr>
                        <a:buSzPts val="3200"/>
                        <a:buFont typeface="Calibri"/>
                        <a:buNone/>
                      </a:pPr>
                      <a:r>
                        <a:rPr lang="en-US" sz="3200" b="1" i="0" u="none">
                          <a:solidFill>
                            <a:srgbClr val="2F2B20"/>
                          </a:solidFill>
                          <a:latin typeface="Calibri"/>
                          <a:ea typeface="Calibri"/>
                          <a:cs typeface="Calibri"/>
                          <a:sym typeface="Calibri"/>
                        </a:rPr>
                        <a:t>¿Dónde?</a:t>
                      </a:r>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tc>
                  <a:txBody>
                    <a:bodyPr/>
                    <a:lstStyle/>
                    <a:p>
                      <a:pPr marL="0" marR="0" lvl="0" indent="0" algn="l" rtl="0">
                        <a:lnSpc>
                          <a:spcPct val="100000"/>
                        </a:lnSpc>
                        <a:spcBef>
                          <a:spcPts val="0"/>
                        </a:spcBef>
                        <a:spcAft>
                          <a:spcPts val="0"/>
                        </a:spcAft>
                        <a:buClr>
                          <a:srgbClr val="2F2B20"/>
                        </a:buClr>
                        <a:buSzPts val="1800"/>
                        <a:buFont typeface="Calibri"/>
                        <a:buNone/>
                      </a:pPr>
                      <a:r>
                        <a:rPr lang="en-US" sz="1800" b="0" i="0" u="none">
                          <a:solidFill>
                            <a:srgbClr val="2F2B20"/>
                          </a:solidFill>
                          <a:latin typeface="Calibri"/>
                          <a:ea typeface="Calibri"/>
                          <a:cs typeface="Calibri"/>
                          <a:sym typeface="Calibri"/>
                        </a:rPr>
                        <a:t>Conocer en que lugar que se está diciendo</a:t>
                      </a:r>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extLst>
                  <a:ext uri="{0D108BD9-81ED-4DB2-BD59-A6C34878D82A}">
                    <a16:rowId xmlns:a16="http://schemas.microsoft.com/office/drawing/2014/main" val="10003"/>
                  </a:ext>
                </a:extLst>
              </a:tr>
              <a:tr h="639750">
                <a:tc>
                  <a:txBody>
                    <a:bodyPr/>
                    <a:lstStyle/>
                    <a:p>
                      <a:pPr marL="0" marR="0" lvl="0" indent="0" algn="ctr" rtl="0">
                        <a:lnSpc>
                          <a:spcPct val="100000"/>
                        </a:lnSpc>
                        <a:spcBef>
                          <a:spcPts val="0"/>
                        </a:spcBef>
                        <a:spcAft>
                          <a:spcPts val="0"/>
                        </a:spcAft>
                        <a:buClr>
                          <a:srgbClr val="2F2B20"/>
                        </a:buClr>
                        <a:buSzPts val="3200"/>
                        <a:buFont typeface="Calibri"/>
                        <a:buNone/>
                      </a:pPr>
                      <a:r>
                        <a:rPr lang="en-US" sz="3200" b="1" i="0" u="none">
                          <a:solidFill>
                            <a:srgbClr val="2F2B20"/>
                          </a:solidFill>
                          <a:latin typeface="Calibri"/>
                          <a:ea typeface="Calibri"/>
                          <a:cs typeface="Calibri"/>
                          <a:sym typeface="Calibri"/>
                        </a:rPr>
                        <a:t>¿Cuando?</a:t>
                      </a:r>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tc>
                  <a:txBody>
                    <a:bodyPr/>
                    <a:lstStyle/>
                    <a:p>
                      <a:pPr marL="0" marR="0" lvl="0" indent="0" algn="l" rtl="0">
                        <a:lnSpc>
                          <a:spcPct val="100000"/>
                        </a:lnSpc>
                        <a:spcBef>
                          <a:spcPts val="0"/>
                        </a:spcBef>
                        <a:spcAft>
                          <a:spcPts val="0"/>
                        </a:spcAft>
                        <a:buClr>
                          <a:srgbClr val="2F2B20"/>
                        </a:buClr>
                        <a:buSzPts val="1800"/>
                        <a:buFont typeface="Calibri"/>
                        <a:buNone/>
                      </a:pPr>
                      <a:r>
                        <a:rPr lang="en-US" sz="1800" b="0" i="0" u="none">
                          <a:solidFill>
                            <a:srgbClr val="2F2B20"/>
                          </a:solidFill>
                          <a:latin typeface="Calibri"/>
                          <a:ea typeface="Calibri"/>
                          <a:cs typeface="Calibri"/>
                          <a:sym typeface="Calibri"/>
                        </a:rPr>
                        <a:t>Conocer en la época o momento en el que está diciendo</a:t>
                      </a:r>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extLst>
                  <a:ext uri="{0D108BD9-81ED-4DB2-BD59-A6C34878D82A}">
                    <a16:rowId xmlns:a16="http://schemas.microsoft.com/office/drawing/2014/main" val="10004"/>
                  </a:ext>
                </a:extLst>
              </a:tr>
              <a:tr h="638175">
                <a:tc>
                  <a:txBody>
                    <a:bodyPr/>
                    <a:lstStyle/>
                    <a:p>
                      <a:pPr marL="0" marR="0" lvl="0" indent="0" algn="ctr" rtl="0">
                        <a:lnSpc>
                          <a:spcPct val="100000"/>
                        </a:lnSpc>
                        <a:spcBef>
                          <a:spcPts val="0"/>
                        </a:spcBef>
                        <a:spcAft>
                          <a:spcPts val="0"/>
                        </a:spcAft>
                        <a:buClr>
                          <a:srgbClr val="2F2B20"/>
                        </a:buClr>
                        <a:buSzPts val="3200"/>
                        <a:buFont typeface="Calibri"/>
                        <a:buNone/>
                      </a:pPr>
                      <a:r>
                        <a:rPr lang="en-US" sz="3200" b="1" i="0" u="none">
                          <a:solidFill>
                            <a:srgbClr val="2F2B20"/>
                          </a:solidFill>
                          <a:latin typeface="Calibri"/>
                          <a:ea typeface="Calibri"/>
                          <a:cs typeface="Calibri"/>
                          <a:sym typeface="Calibri"/>
                        </a:rPr>
                        <a:t>¿Por qué?</a:t>
                      </a:r>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tc>
                  <a:txBody>
                    <a:bodyPr/>
                    <a:lstStyle/>
                    <a:p>
                      <a:pPr marL="0" marR="0" lvl="0" indent="0" algn="l" rtl="0">
                        <a:lnSpc>
                          <a:spcPct val="100000"/>
                        </a:lnSpc>
                        <a:spcBef>
                          <a:spcPts val="0"/>
                        </a:spcBef>
                        <a:spcAft>
                          <a:spcPts val="0"/>
                        </a:spcAft>
                        <a:buClr>
                          <a:srgbClr val="2F2B20"/>
                        </a:buClr>
                        <a:buSzPts val="1800"/>
                        <a:buFont typeface="Calibri"/>
                        <a:buNone/>
                      </a:pPr>
                      <a:r>
                        <a:rPr lang="en-US" sz="1800" b="0" i="0" u="none">
                          <a:solidFill>
                            <a:srgbClr val="2F2B20"/>
                          </a:solidFill>
                          <a:latin typeface="Calibri"/>
                          <a:ea typeface="Calibri"/>
                          <a:cs typeface="Calibri"/>
                          <a:sym typeface="Calibri"/>
                        </a:rPr>
                        <a:t>Conocer la causa por la que se está diciendo</a:t>
                      </a:r>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extLst>
                  <a:ext uri="{0D108BD9-81ED-4DB2-BD59-A6C34878D82A}">
                    <a16:rowId xmlns:a16="http://schemas.microsoft.com/office/drawing/2014/main" val="10005"/>
                  </a:ext>
                </a:extLst>
              </a:tr>
              <a:tr h="638175">
                <a:tc>
                  <a:txBody>
                    <a:bodyPr/>
                    <a:lstStyle/>
                    <a:p>
                      <a:pPr marL="0" marR="0" lvl="0" indent="0" algn="ctr" rtl="0">
                        <a:lnSpc>
                          <a:spcPct val="100000"/>
                        </a:lnSpc>
                        <a:spcBef>
                          <a:spcPts val="0"/>
                        </a:spcBef>
                        <a:spcAft>
                          <a:spcPts val="0"/>
                        </a:spcAft>
                        <a:buClr>
                          <a:srgbClr val="2F2B20"/>
                        </a:buClr>
                        <a:buSzPts val="3200"/>
                        <a:buFont typeface="Calibri"/>
                        <a:buNone/>
                      </a:pPr>
                      <a:r>
                        <a:rPr lang="en-US" sz="3200" b="1" i="0" u="none">
                          <a:solidFill>
                            <a:srgbClr val="2F2B20"/>
                          </a:solidFill>
                          <a:latin typeface="Calibri"/>
                          <a:ea typeface="Calibri"/>
                          <a:cs typeface="Calibri"/>
                          <a:sym typeface="Calibri"/>
                        </a:rPr>
                        <a:t>¿Para qué?</a:t>
                      </a:r>
                      <a:endParaRPr/>
                    </a:p>
                  </a:txBody>
                  <a:tcPr marL="91425" marR="91425" marT="45725" marB="45725">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tc>
                  <a:txBody>
                    <a:bodyPr/>
                    <a:lstStyle/>
                    <a:p>
                      <a:pPr marL="0" marR="0" lvl="0" indent="0" algn="l" rtl="0">
                        <a:lnSpc>
                          <a:spcPct val="100000"/>
                        </a:lnSpc>
                        <a:spcBef>
                          <a:spcPts val="0"/>
                        </a:spcBef>
                        <a:spcAft>
                          <a:spcPts val="0"/>
                        </a:spcAft>
                        <a:buClr>
                          <a:srgbClr val="2F2B20"/>
                        </a:buClr>
                        <a:buSzPts val="1800"/>
                        <a:buFont typeface="Calibri"/>
                        <a:buNone/>
                      </a:pPr>
                      <a:r>
                        <a:rPr lang="en-US" sz="1800" b="0" i="0" u="none">
                          <a:solidFill>
                            <a:srgbClr val="2F2B20"/>
                          </a:solidFill>
                          <a:latin typeface="Calibri"/>
                          <a:ea typeface="Calibri"/>
                          <a:cs typeface="Calibri"/>
                          <a:sym typeface="Calibri"/>
                        </a:rPr>
                        <a:t>Conocer el resultado que se espera tras lo dicho</a:t>
                      </a:r>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29"/>
          <p:cNvSpPr txBox="1"/>
          <p:nvPr/>
        </p:nvSpPr>
        <p:spPr>
          <a:xfrm>
            <a:off x="323850" y="115887"/>
            <a:ext cx="8064500" cy="5616575"/>
          </a:xfrm>
          <a:prstGeom prst="rect">
            <a:avLst/>
          </a:prstGeom>
          <a:noFill/>
          <a:ln>
            <a:noFill/>
          </a:ln>
        </p:spPr>
        <p:txBody>
          <a:bodyPr spcFirstLastPara="1" wrap="square" lIns="91425" tIns="45700" rIns="91425" bIns="45700" anchor="ctr" anchorCtr="0">
            <a:noAutofit/>
          </a:bodyPr>
          <a:lstStyle/>
          <a:p>
            <a:pPr marL="457200" marR="0" lvl="0" indent="-457200" algn="just" rtl="0">
              <a:lnSpc>
                <a:spcPct val="100000"/>
              </a:lnSpc>
              <a:spcBef>
                <a:spcPts val="0"/>
              </a:spcBef>
              <a:spcAft>
                <a:spcPts val="0"/>
              </a:spcAft>
              <a:buClr>
                <a:schemeClr val="dk1"/>
              </a:buClr>
              <a:buSzPts val="2400"/>
              <a:buFont typeface="Cambria"/>
              <a:buAutoNum type="alphaLcPeriod" startAt="4"/>
            </a:pPr>
            <a:r>
              <a:rPr lang="en-US" sz="2400" b="1" i="0" u="none">
                <a:solidFill>
                  <a:schemeClr val="dk1"/>
                </a:solidFill>
                <a:latin typeface="Calibri"/>
                <a:ea typeface="Calibri"/>
                <a:cs typeface="Calibri"/>
                <a:sym typeface="Calibri"/>
              </a:rPr>
              <a:t>La importancia de la observación:</a:t>
            </a:r>
            <a:endParaRPr/>
          </a:p>
          <a:p>
            <a:pPr marL="457200" marR="0" lvl="0" indent="-304800" algn="just" rtl="0">
              <a:lnSpc>
                <a:spcPct val="100000"/>
              </a:lnSpc>
              <a:spcBef>
                <a:spcPts val="0"/>
              </a:spcBef>
              <a:spcAft>
                <a:spcPts val="0"/>
              </a:spcAft>
              <a:buClr>
                <a:schemeClr val="dk1"/>
              </a:buClr>
              <a:buSzPts val="2400"/>
              <a:buFont typeface="Cambria"/>
              <a:buNone/>
            </a:pPr>
            <a:endParaRPr sz="2400" b="1" i="0" u="none">
              <a:solidFill>
                <a:schemeClr val="dk1"/>
              </a:solidFill>
              <a:latin typeface="Calibri"/>
              <a:ea typeface="Calibri"/>
              <a:cs typeface="Calibri"/>
              <a:sym typeface="Calibri"/>
            </a:endParaRPr>
          </a:p>
          <a:p>
            <a:pPr marL="457200" marR="0" lvl="0" indent="-304800" algn="just" rtl="0">
              <a:lnSpc>
                <a:spcPct val="100000"/>
              </a:lnSpc>
              <a:spcBef>
                <a:spcPts val="0"/>
              </a:spcBef>
              <a:spcAft>
                <a:spcPts val="0"/>
              </a:spcAft>
              <a:buClr>
                <a:schemeClr val="dk1"/>
              </a:buClr>
              <a:buSzPts val="2400"/>
              <a:buFont typeface="Arial"/>
              <a:buNone/>
            </a:pPr>
            <a:endParaRPr sz="2400" b="1" i="0" u="none">
              <a:solidFill>
                <a:schemeClr val="dk1"/>
              </a:solidFill>
              <a:latin typeface="Calibri"/>
              <a:ea typeface="Calibri"/>
              <a:cs typeface="Calibri"/>
              <a:sym typeface="Calibri"/>
            </a:endParaRPr>
          </a:p>
          <a:p>
            <a:pPr marL="457200" marR="0" lvl="0" indent="-3048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3048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3048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2400" b="0" i="0" u="none">
              <a:solidFill>
                <a:schemeClr val="dk1"/>
              </a:solidFill>
              <a:latin typeface="Calibri"/>
              <a:ea typeface="Calibri"/>
              <a:cs typeface="Calibri"/>
              <a:sym typeface="Calibri"/>
            </a:endParaRPr>
          </a:p>
        </p:txBody>
      </p:sp>
      <p:sp>
        <p:nvSpPr>
          <p:cNvPr id="283" name="Google Shape;283;p29"/>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29</a:t>
            </a:fld>
            <a:endParaRPr/>
          </a:p>
        </p:txBody>
      </p:sp>
      <p:sp>
        <p:nvSpPr>
          <p:cNvPr id="284" name="Google Shape;284;p29"/>
          <p:cNvSpPr txBox="1"/>
          <p:nvPr/>
        </p:nvSpPr>
        <p:spPr>
          <a:xfrm>
            <a:off x="431800" y="2300287"/>
            <a:ext cx="7562850" cy="461962"/>
          </a:xfrm>
          <a:prstGeom prst="rect">
            <a:avLst/>
          </a:prstGeom>
          <a:solidFill>
            <a:srgbClr val="990033"/>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2400"/>
              <a:buFont typeface="Arial Rounded"/>
              <a:buNone/>
            </a:pPr>
            <a:r>
              <a:rPr lang="en-US" sz="2400" b="1" i="0" u="none">
                <a:solidFill>
                  <a:schemeClr val="lt1"/>
                </a:solidFill>
                <a:latin typeface="Arial Rounded"/>
                <a:ea typeface="Arial Rounded"/>
                <a:cs typeface="Arial Rounded"/>
                <a:sym typeface="Arial Rounded"/>
              </a:rPr>
              <a:t>¿Cuál es la próxima letra?</a:t>
            </a:r>
            <a:endParaRPr/>
          </a:p>
        </p:txBody>
      </p:sp>
      <p:sp>
        <p:nvSpPr>
          <p:cNvPr id="285" name="Google Shape;285;p29"/>
          <p:cNvSpPr txBox="1"/>
          <p:nvPr/>
        </p:nvSpPr>
        <p:spPr>
          <a:xfrm>
            <a:off x="1824037" y="3933825"/>
            <a:ext cx="4851400" cy="21240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4400"/>
              <a:buFont typeface="Arial Rounded"/>
              <a:buNone/>
            </a:pPr>
            <a:r>
              <a:rPr lang="en-US" sz="4400" b="1" i="0" u="none">
                <a:solidFill>
                  <a:schemeClr val="dk1"/>
                </a:solidFill>
                <a:latin typeface="Arial Rounded"/>
                <a:ea typeface="Arial Rounded"/>
                <a:cs typeface="Arial Rounded"/>
                <a:sym typeface="Arial Rounded"/>
              </a:rPr>
              <a:t>E – J – Ñ – S – X – </a:t>
            </a:r>
            <a:endParaRPr/>
          </a:p>
          <a:p>
            <a:pPr marL="0" marR="0" lvl="0" indent="0" algn="ctr" rtl="0">
              <a:lnSpc>
                <a:spcPct val="100000"/>
              </a:lnSpc>
              <a:spcBef>
                <a:spcPts val="0"/>
              </a:spcBef>
              <a:spcAft>
                <a:spcPts val="0"/>
              </a:spcAft>
              <a:buClr>
                <a:srgbClr val="990033"/>
              </a:buClr>
              <a:buSzPts val="8800"/>
              <a:buFont typeface="Arial Rounded"/>
              <a:buNone/>
            </a:pPr>
            <a:r>
              <a:rPr lang="en-US" sz="8800" b="1" i="0" u="none">
                <a:solidFill>
                  <a:srgbClr val="990033"/>
                </a:solidFill>
                <a:latin typeface="Arial Rounded"/>
                <a:ea typeface="Arial Rounded"/>
                <a:cs typeface="Arial Rounded"/>
                <a:sym typeface="Arial Rounded"/>
              </a:rPr>
              <a:t>?</a:t>
            </a:r>
            <a:endParaRPr/>
          </a:p>
        </p:txBody>
      </p:sp>
      <p:sp>
        <p:nvSpPr>
          <p:cNvPr id="286" name="Google Shape;286;p29"/>
          <p:cNvSpPr txBox="1"/>
          <p:nvPr/>
        </p:nvSpPr>
        <p:spPr>
          <a:xfrm>
            <a:off x="468312" y="1052512"/>
            <a:ext cx="7562850" cy="585787"/>
          </a:xfrm>
          <a:prstGeom prst="rect">
            <a:avLst/>
          </a:prstGeom>
          <a:solidFill>
            <a:srgbClr val="5F513E"/>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3200"/>
              <a:buFont typeface="Arial Rounded"/>
              <a:buNone/>
            </a:pPr>
            <a:r>
              <a:rPr lang="en-US" sz="3200" b="1" i="0" u="none">
                <a:solidFill>
                  <a:schemeClr val="lt1"/>
                </a:solidFill>
                <a:latin typeface="Arial Rounded"/>
                <a:ea typeface="Arial Rounded"/>
                <a:cs typeface="Arial Rounded"/>
                <a:sym typeface="Arial Rounded"/>
              </a:rPr>
              <a:t>TODO DETALLE ES IMPORTANTE</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30"/>
          <p:cNvSpPr txBox="1"/>
          <p:nvPr/>
        </p:nvSpPr>
        <p:spPr>
          <a:xfrm>
            <a:off x="323850" y="115887"/>
            <a:ext cx="8064500" cy="5616575"/>
          </a:xfrm>
          <a:prstGeom prst="rect">
            <a:avLst/>
          </a:prstGeom>
          <a:noFill/>
          <a:ln>
            <a:noFill/>
          </a:ln>
        </p:spPr>
        <p:txBody>
          <a:bodyPr spcFirstLastPara="1" wrap="square" lIns="91425" tIns="45700" rIns="91425" bIns="45700" anchor="ctr" anchorCtr="0">
            <a:noAutofit/>
          </a:bodyPr>
          <a:lstStyle/>
          <a:p>
            <a:pPr marL="457200" marR="0" lvl="0" indent="-457200" algn="just" rtl="0">
              <a:lnSpc>
                <a:spcPct val="100000"/>
              </a:lnSpc>
              <a:spcBef>
                <a:spcPts val="0"/>
              </a:spcBef>
              <a:spcAft>
                <a:spcPts val="0"/>
              </a:spcAft>
              <a:buClr>
                <a:schemeClr val="dk1"/>
              </a:buClr>
              <a:buSzPts val="2400"/>
              <a:buFont typeface="Cambria"/>
              <a:buAutoNum type="alphaLcPeriod" startAt="4"/>
            </a:pPr>
            <a:r>
              <a:rPr lang="en-US" sz="2400" b="1" i="0" u="none">
                <a:solidFill>
                  <a:schemeClr val="dk1"/>
                </a:solidFill>
                <a:latin typeface="Calibri"/>
                <a:ea typeface="Calibri"/>
                <a:cs typeface="Calibri"/>
                <a:sym typeface="Calibri"/>
              </a:rPr>
              <a:t>La importancia de la observación:</a:t>
            </a:r>
            <a:endParaRPr/>
          </a:p>
          <a:p>
            <a:pPr marL="457200" marR="0" lvl="0" indent="-304800" algn="just" rtl="0">
              <a:lnSpc>
                <a:spcPct val="100000"/>
              </a:lnSpc>
              <a:spcBef>
                <a:spcPts val="0"/>
              </a:spcBef>
              <a:spcAft>
                <a:spcPts val="0"/>
              </a:spcAft>
              <a:buClr>
                <a:schemeClr val="dk1"/>
              </a:buClr>
              <a:buSzPts val="2400"/>
              <a:buFont typeface="Cambria"/>
              <a:buNone/>
            </a:pPr>
            <a:endParaRPr sz="2400" b="1" i="0" u="none">
              <a:solidFill>
                <a:schemeClr val="dk1"/>
              </a:solidFill>
              <a:latin typeface="Calibri"/>
              <a:ea typeface="Calibri"/>
              <a:cs typeface="Calibri"/>
              <a:sym typeface="Calibri"/>
            </a:endParaRPr>
          </a:p>
          <a:p>
            <a:pPr marL="457200" marR="0" lvl="0" indent="-304800" algn="just" rtl="0">
              <a:lnSpc>
                <a:spcPct val="100000"/>
              </a:lnSpc>
              <a:spcBef>
                <a:spcPts val="0"/>
              </a:spcBef>
              <a:spcAft>
                <a:spcPts val="0"/>
              </a:spcAft>
              <a:buClr>
                <a:schemeClr val="dk1"/>
              </a:buClr>
              <a:buSzPts val="2400"/>
              <a:buFont typeface="Cambria"/>
              <a:buNone/>
            </a:pPr>
            <a:endParaRPr sz="2400" b="1"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1" i="0" u="none">
              <a:solidFill>
                <a:schemeClr val="dk1"/>
              </a:solidFill>
              <a:latin typeface="Calibri"/>
              <a:ea typeface="Calibri"/>
              <a:cs typeface="Calibri"/>
              <a:sym typeface="Calibri"/>
            </a:endParaRPr>
          </a:p>
          <a:p>
            <a:pPr marL="457200" marR="0" lvl="0" indent="-3048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3048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3048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2400" b="0" i="0" u="none">
              <a:solidFill>
                <a:schemeClr val="dk1"/>
              </a:solidFill>
              <a:latin typeface="Calibri"/>
              <a:ea typeface="Calibri"/>
              <a:cs typeface="Calibri"/>
              <a:sym typeface="Calibri"/>
            </a:endParaRPr>
          </a:p>
        </p:txBody>
      </p:sp>
      <p:sp>
        <p:nvSpPr>
          <p:cNvPr id="292" name="Google Shape;292;p3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30</a:t>
            </a:fld>
            <a:endParaRPr/>
          </a:p>
        </p:txBody>
      </p:sp>
      <p:sp>
        <p:nvSpPr>
          <p:cNvPr id="293" name="Google Shape;293;p30"/>
          <p:cNvSpPr txBox="1"/>
          <p:nvPr/>
        </p:nvSpPr>
        <p:spPr>
          <a:xfrm>
            <a:off x="431800" y="2300287"/>
            <a:ext cx="7562850" cy="461962"/>
          </a:xfrm>
          <a:prstGeom prst="rect">
            <a:avLst/>
          </a:prstGeom>
          <a:solidFill>
            <a:srgbClr val="990033"/>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2400"/>
              <a:buFont typeface="Arial Rounded"/>
              <a:buNone/>
            </a:pPr>
            <a:r>
              <a:rPr lang="en-US" sz="2400" b="1" i="0" u="none">
                <a:solidFill>
                  <a:schemeClr val="lt1"/>
                </a:solidFill>
                <a:latin typeface="Arial Rounded"/>
                <a:ea typeface="Arial Rounded"/>
                <a:cs typeface="Arial Rounded"/>
                <a:sym typeface="Arial Rounded"/>
              </a:rPr>
              <a:t>¿Cuál es el resultado de la suma?</a:t>
            </a:r>
            <a:endParaRPr/>
          </a:p>
        </p:txBody>
      </p:sp>
      <p:sp>
        <p:nvSpPr>
          <p:cNvPr id="294" name="Google Shape;294;p30"/>
          <p:cNvSpPr txBox="1"/>
          <p:nvPr/>
        </p:nvSpPr>
        <p:spPr>
          <a:xfrm>
            <a:off x="3694112" y="2887662"/>
            <a:ext cx="1038225" cy="397033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dk1"/>
              </a:buClr>
              <a:buSzPts val="2800"/>
              <a:buFont typeface="Arial Rounded"/>
              <a:buNone/>
            </a:pPr>
            <a:r>
              <a:rPr lang="en-US" sz="2800" b="1" i="0" u="none">
                <a:solidFill>
                  <a:schemeClr val="dk1"/>
                </a:solidFill>
                <a:latin typeface="Arial Rounded"/>
                <a:ea typeface="Arial Rounded"/>
                <a:cs typeface="Arial Rounded"/>
                <a:sym typeface="Arial Rounded"/>
              </a:rPr>
              <a:t>1000</a:t>
            </a:r>
            <a:endParaRPr/>
          </a:p>
          <a:p>
            <a:pPr marL="0" marR="0" lvl="0" indent="0" algn="r" rtl="0">
              <a:lnSpc>
                <a:spcPct val="100000"/>
              </a:lnSpc>
              <a:spcBef>
                <a:spcPts val="0"/>
              </a:spcBef>
              <a:spcAft>
                <a:spcPts val="0"/>
              </a:spcAft>
              <a:buClr>
                <a:schemeClr val="dk1"/>
              </a:buClr>
              <a:buSzPts val="2800"/>
              <a:buFont typeface="Arial Rounded"/>
              <a:buNone/>
            </a:pPr>
            <a:r>
              <a:rPr lang="en-US" sz="2800" b="1" i="0" u="none">
                <a:solidFill>
                  <a:schemeClr val="dk1"/>
                </a:solidFill>
                <a:latin typeface="Arial Rounded"/>
                <a:ea typeface="Arial Rounded"/>
                <a:cs typeface="Arial Rounded"/>
                <a:sym typeface="Arial Rounded"/>
              </a:rPr>
              <a:t>40</a:t>
            </a:r>
            <a:endParaRPr/>
          </a:p>
          <a:p>
            <a:pPr marL="0" marR="0" lvl="0" indent="0" algn="r" rtl="0">
              <a:lnSpc>
                <a:spcPct val="100000"/>
              </a:lnSpc>
              <a:spcBef>
                <a:spcPts val="0"/>
              </a:spcBef>
              <a:spcAft>
                <a:spcPts val="0"/>
              </a:spcAft>
              <a:buClr>
                <a:schemeClr val="dk1"/>
              </a:buClr>
              <a:buSzPts val="2800"/>
              <a:buFont typeface="Arial Rounded"/>
              <a:buNone/>
            </a:pPr>
            <a:r>
              <a:rPr lang="en-US" sz="2800" b="1" i="0" u="none">
                <a:solidFill>
                  <a:schemeClr val="dk1"/>
                </a:solidFill>
                <a:latin typeface="Arial Rounded"/>
                <a:ea typeface="Arial Rounded"/>
                <a:cs typeface="Arial Rounded"/>
                <a:sym typeface="Arial Rounded"/>
              </a:rPr>
              <a:t>1000</a:t>
            </a:r>
            <a:endParaRPr/>
          </a:p>
          <a:p>
            <a:pPr marL="0" marR="0" lvl="0" indent="0" algn="r" rtl="0">
              <a:lnSpc>
                <a:spcPct val="100000"/>
              </a:lnSpc>
              <a:spcBef>
                <a:spcPts val="0"/>
              </a:spcBef>
              <a:spcAft>
                <a:spcPts val="0"/>
              </a:spcAft>
              <a:buClr>
                <a:schemeClr val="dk1"/>
              </a:buClr>
              <a:buSzPts val="2800"/>
              <a:buFont typeface="Arial Rounded"/>
              <a:buNone/>
            </a:pPr>
            <a:r>
              <a:rPr lang="en-US" sz="2800" b="1" i="0" u="none">
                <a:solidFill>
                  <a:schemeClr val="dk1"/>
                </a:solidFill>
                <a:latin typeface="Arial Rounded"/>
                <a:ea typeface="Arial Rounded"/>
                <a:cs typeface="Arial Rounded"/>
                <a:sym typeface="Arial Rounded"/>
              </a:rPr>
              <a:t>30</a:t>
            </a:r>
            <a:endParaRPr/>
          </a:p>
          <a:p>
            <a:pPr marL="0" marR="0" lvl="0" indent="0" algn="r" rtl="0">
              <a:lnSpc>
                <a:spcPct val="100000"/>
              </a:lnSpc>
              <a:spcBef>
                <a:spcPts val="0"/>
              </a:spcBef>
              <a:spcAft>
                <a:spcPts val="0"/>
              </a:spcAft>
              <a:buClr>
                <a:schemeClr val="dk1"/>
              </a:buClr>
              <a:buSzPts val="2800"/>
              <a:buFont typeface="Arial Rounded"/>
              <a:buNone/>
            </a:pPr>
            <a:r>
              <a:rPr lang="en-US" sz="2800" b="1" i="0" u="none">
                <a:solidFill>
                  <a:schemeClr val="dk1"/>
                </a:solidFill>
                <a:latin typeface="Arial Rounded"/>
                <a:ea typeface="Arial Rounded"/>
                <a:cs typeface="Arial Rounded"/>
                <a:sym typeface="Arial Rounded"/>
              </a:rPr>
              <a:t>1000</a:t>
            </a:r>
            <a:endParaRPr/>
          </a:p>
          <a:p>
            <a:pPr marL="0" marR="0" lvl="0" indent="0" algn="r" rtl="0">
              <a:lnSpc>
                <a:spcPct val="100000"/>
              </a:lnSpc>
              <a:spcBef>
                <a:spcPts val="0"/>
              </a:spcBef>
              <a:spcAft>
                <a:spcPts val="0"/>
              </a:spcAft>
              <a:buClr>
                <a:schemeClr val="dk1"/>
              </a:buClr>
              <a:buSzPts val="2800"/>
              <a:buFont typeface="Arial Rounded"/>
              <a:buNone/>
            </a:pPr>
            <a:r>
              <a:rPr lang="en-US" sz="2800" b="1" i="0" u="none">
                <a:solidFill>
                  <a:schemeClr val="dk1"/>
                </a:solidFill>
                <a:latin typeface="Arial Rounded"/>
                <a:ea typeface="Arial Rounded"/>
                <a:cs typeface="Arial Rounded"/>
                <a:sym typeface="Arial Rounded"/>
              </a:rPr>
              <a:t>20</a:t>
            </a:r>
            <a:endParaRPr/>
          </a:p>
          <a:p>
            <a:pPr marL="0" marR="0" lvl="0" indent="0" algn="r" rtl="0">
              <a:lnSpc>
                <a:spcPct val="100000"/>
              </a:lnSpc>
              <a:spcBef>
                <a:spcPts val="0"/>
              </a:spcBef>
              <a:spcAft>
                <a:spcPts val="0"/>
              </a:spcAft>
              <a:buClr>
                <a:schemeClr val="dk1"/>
              </a:buClr>
              <a:buSzPts val="2800"/>
              <a:buFont typeface="Arial Rounded"/>
              <a:buNone/>
            </a:pPr>
            <a:r>
              <a:rPr lang="en-US" sz="2800" b="1" i="0" u="none">
                <a:solidFill>
                  <a:schemeClr val="dk1"/>
                </a:solidFill>
                <a:latin typeface="Arial Rounded"/>
                <a:ea typeface="Arial Rounded"/>
                <a:cs typeface="Arial Rounded"/>
                <a:sym typeface="Arial Rounded"/>
              </a:rPr>
              <a:t>1000</a:t>
            </a:r>
            <a:endParaRPr/>
          </a:p>
          <a:p>
            <a:pPr marL="0" marR="0" lvl="0" indent="0" algn="r" rtl="0">
              <a:lnSpc>
                <a:spcPct val="100000"/>
              </a:lnSpc>
              <a:spcBef>
                <a:spcPts val="0"/>
              </a:spcBef>
              <a:spcAft>
                <a:spcPts val="0"/>
              </a:spcAft>
              <a:buClr>
                <a:schemeClr val="dk1"/>
              </a:buClr>
              <a:buSzPts val="2800"/>
              <a:buFont typeface="Arial Rounded"/>
              <a:buNone/>
            </a:pPr>
            <a:r>
              <a:rPr lang="en-US" sz="2800" b="1" i="0" u="none">
                <a:solidFill>
                  <a:schemeClr val="dk1"/>
                </a:solidFill>
                <a:latin typeface="Arial Rounded"/>
                <a:ea typeface="Arial Rounded"/>
                <a:cs typeface="Arial Rounded"/>
                <a:sym typeface="Arial Rounded"/>
              </a:rPr>
              <a:t>10</a:t>
            </a:r>
            <a:endParaRPr/>
          </a:p>
          <a:p>
            <a:pPr marL="0" marR="0" lvl="0" indent="0" algn="r" rtl="0">
              <a:lnSpc>
                <a:spcPct val="100000"/>
              </a:lnSpc>
              <a:spcBef>
                <a:spcPts val="0"/>
              </a:spcBef>
              <a:spcAft>
                <a:spcPts val="0"/>
              </a:spcAft>
              <a:buClr>
                <a:schemeClr val="dk1"/>
              </a:buClr>
              <a:buSzPts val="2800"/>
              <a:buFont typeface="Arial Rounded"/>
              <a:buNone/>
            </a:pPr>
            <a:r>
              <a:rPr lang="en-US" sz="2800" b="1" i="0" u="none">
                <a:solidFill>
                  <a:schemeClr val="dk1"/>
                </a:solidFill>
                <a:latin typeface="Arial Rounded"/>
                <a:ea typeface="Arial Rounded"/>
                <a:cs typeface="Arial Rounded"/>
                <a:sym typeface="Arial Rounded"/>
              </a:rPr>
              <a:t>4100</a:t>
            </a:r>
            <a:endParaRPr/>
          </a:p>
        </p:txBody>
      </p:sp>
      <p:sp>
        <p:nvSpPr>
          <p:cNvPr id="295" name="Google Shape;295;p30"/>
          <p:cNvSpPr txBox="1"/>
          <p:nvPr/>
        </p:nvSpPr>
        <p:spPr>
          <a:xfrm>
            <a:off x="468312" y="1052512"/>
            <a:ext cx="7562850" cy="585787"/>
          </a:xfrm>
          <a:prstGeom prst="rect">
            <a:avLst/>
          </a:prstGeom>
          <a:solidFill>
            <a:srgbClr val="5F513E"/>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3200"/>
              <a:buFont typeface="Arial Rounded"/>
              <a:buNone/>
            </a:pPr>
            <a:r>
              <a:rPr lang="en-US" sz="3200" b="1" i="0" u="none">
                <a:solidFill>
                  <a:schemeClr val="lt1"/>
                </a:solidFill>
                <a:latin typeface="Arial Rounded"/>
                <a:ea typeface="Arial Rounded"/>
                <a:cs typeface="Arial Rounded"/>
                <a:sym typeface="Arial Rounded"/>
              </a:rPr>
              <a:t>TODO DETALLE ES IMPORTANTE</a:t>
            </a:r>
            <a:endParaRPr/>
          </a:p>
        </p:txBody>
      </p:sp>
      <p:sp>
        <p:nvSpPr>
          <p:cNvPr id="296" name="Google Shape;296;p30"/>
          <p:cNvSpPr txBox="1"/>
          <p:nvPr/>
        </p:nvSpPr>
        <p:spPr>
          <a:xfrm>
            <a:off x="2700337" y="4508500"/>
            <a:ext cx="393700" cy="523875"/>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dk1"/>
              </a:buClr>
              <a:buSzPts val="2800"/>
              <a:buFont typeface="Arial Rounded"/>
              <a:buNone/>
            </a:pPr>
            <a:r>
              <a:rPr lang="en-US" sz="2800" b="1" i="0" u="none">
                <a:solidFill>
                  <a:schemeClr val="dk1"/>
                </a:solidFill>
                <a:latin typeface="Arial Rounded"/>
                <a:ea typeface="Arial Rounded"/>
                <a:cs typeface="Arial Rounded"/>
                <a:sym typeface="Arial Rounded"/>
              </a:rPr>
              <a:t>+</a:t>
            </a:r>
            <a:endParaRPr/>
          </a:p>
        </p:txBody>
      </p:sp>
      <p:sp>
        <p:nvSpPr>
          <p:cNvPr id="297" name="Google Shape;297;p30"/>
          <p:cNvSpPr txBox="1"/>
          <p:nvPr/>
        </p:nvSpPr>
        <p:spPr>
          <a:xfrm>
            <a:off x="2046287" y="5886450"/>
            <a:ext cx="3055937" cy="52318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dk1"/>
              </a:buClr>
              <a:buSzPts val="2800"/>
              <a:buFont typeface="Arial Rounded"/>
              <a:buNone/>
            </a:pPr>
            <a:r>
              <a:rPr lang="en-US" sz="2800" b="1" i="0" u="none" dirty="0">
                <a:solidFill>
                  <a:schemeClr val="dk1"/>
                </a:solidFill>
                <a:latin typeface="Arial Rounded"/>
                <a:ea typeface="Arial Rounded"/>
                <a:cs typeface="Arial Rounded"/>
                <a:sym typeface="Arial Rounded"/>
              </a:rPr>
              <a:t>______________</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9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9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9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9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94">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9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31"/>
          <p:cNvSpPr txBox="1"/>
          <p:nvPr/>
        </p:nvSpPr>
        <p:spPr>
          <a:xfrm>
            <a:off x="323850" y="115887"/>
            <a:ext cx="8064500" cy="5616575"/>
          </a:xfrm>
          <a:prstGeom prst="rect">
            <a:avLst/>
          </a:prstGeom>
          <a:noFill/>
          <a:ln>
            <a:noFill/>
          </a:ln>
        </p:spPr>
        <p:txBody>
          <a:bodyPr spcFirstLastPara="1" wrap="square" lIns="91425" tIns="45700" rIns="91425" bIns="45700" anchor="ctr" anchorCtr="0">
            <a:noAutofit/>
          </a:bodyPr>
          <a:lstStyle/>
          <a:p>
            <a:pPr marL="457200" marR="0" lvl="0" indent="-457200" algn="just" rtl="0">
              <a:lnSpc>
                <a:spcPct val="100000"/>
              </a:lnSpc>
              <a:spcBef>
                <a:spcPts val="0"/>
              </a:spcBef>
              <a:spcAft>
                <a:spcPts val="0"/>
              </a:spcAft>
              <a:buClr>
                <a:schemeClr val="dk1"/>
              </a:buClr>
              <a:buSzPts val="2400"/>
              <a:buFont typeface="Cambria"/>
              <a:buAutoNum type="alphaLcPeriod" startAt="4"/>
            </a:pPr>
            <a:r>
              <a:rPr lang="en-US" sz="2400" b="1" i="0" u="none">
                <a:solidFill>
                  <a:schemeClr val="dk1"/>
                </a:solidFill>
                <a:latin typeface="Calibri"/>
                <a:ea typeface="Calibri"/>
                <a:cs typeface="Calibri"/>
                <a:sym typeface="Calibri"/>
              </a:rPr>
              <a:t>La importancia de la observación:</a:t>
            </a:r>
            <a:endParaRPr/>
          </a:p>
          <a:p>
            <a:pPr marL="457200" marR="0" lvl="0" indent="-304800" algn="just" rtl="0">
              <a:lnSpc>
                <a:spcPct val="100000"/>
              </a:lnSpc>
              <a:spcBef>
                <a:spcPts val="0"/>
              </a:spcBef>
              <a:spcAft>
                <a:spcPts val="0"/>
              </a:spcAft>
              <a:buClr>
                <a:schemeClr val="dk1"/>
              </a:buClr>
              <a:buSzPts val="2400"/>
              <a:buFont typeface="Cambria"/>
              <a:buNone/>
            </a:pPr>
            <a:endParaRPr sz="2400" b="1" i="0" u="none">
              <a:solidFill>
                <a:schemeClr val="dk1"/>
              </a:solidFill>
              <a:latin typeface="Calibri"/>
              <a:ea typeface="Calibri"/>
              <a:cs typeface="Calibri"/>
              <a:sym typeface="Calibri"/>
            </a:endParaRPr>
          </a:p>
          <a:p>
            <a:pPr marL="457200" marR="0" lvl="0" indent="-304800" algn="just" rtl="0">
              <a:lnSpc>
                <a:spcPct val="100000"/>
              </a:lnSpc>
              <a:spcBef>
                <a:spcPts val="0"/>
              </a:spcBef>
              <a:spcAft>
                <a:spcPts val="0"/>
              </a:spcAft>
              <a:buClr>
                <a:schemeClr val="dk1"/>
              </a:buClr>
              <a:buSzPts val="2400"/>
              <a:buFont typeface="Arial"/>
              <a:buNone/>
            </a:pPr>
            <a:endParaRPr sz="2400" b="1" i="0" u="none">
              <a:solidFill>
                <a:schemeClr val="dk1"/>
              </a:solidFill>
              <a:latin typeface="Calibri"/>
              <a:ea typeface="Calibri"/>
              <a:cs typeface="Calibri"/>
              <a:sym typeface="Calibri"/>
            </a:endParaRPr>
          </a:p>
          <a:p>
            <a:pPr marL="457200" marR="0" lvl="0" indent="-3048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3048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3048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2400" b="0" i="0" u="none">
              <a:solidFill>
                <a:schemeClr val="dk1"/>
              </a:solidFill>
              <a:latin typeface="Calibri"/>
              <a:ea typeface="Calibri"/>
              <a:cs typeface="Calibri"/>
              <a:sym typeface="Calibri"/>
            </a:endParaRPr>
          </a:p>
        </p:txBody>
      </p:sp>
      <p:sp>
        <p:nvSpPr>
          <p:cNvPr id="303" name="Google Shape;303;p31"/>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31</a:t>
            </a:fld>
            <a:endParaRPr/>
          </a:p>
        </p:txBody>
      </p:sp>
      <p:sp>
        <p:nvSpPr>
          <p:cNvPr id="304" name="Google Shape;304;p31"/>
          <p:cNvSpPr txBox="1"/>
          <p:nvPr/>
        </p:nvSpPr>
        <p:spPr>
          <a:xfrm>
            <a:off x="431800" y="2300287"/>
            <a:ext cx="7562850" cy="461962"/>
          </a:xfrm>
          <a:prstGeom prst="rect">
            <a:avLst/>
          </a:prstGeom>
          <a:solidFill>
            <a:srgbClr val="990033"/>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2400"/>
              <a:buFont typeface="Arial Rounded"/>
              <a:buNone/>
            </a:pPr>
            <a:r>
              <a:rPr lang="en-US" sz="2400" b="1" i="0" u="none">
                <a:solidFill>
                  <a:schemeClr val="lt1"/>
                </a:solidFill>
                <a:latin typeface="Arial Rounded"/>
                <a:ea typeface="Arial Rounded"/>
                <a:cs typeface="Arial Rounded"/>
                <a:sym typeface="Arial Rounded"/>
              </a:rPr>
              <a:t>¿Cuántos triángulos ves?</a:t>
            </a:r>
            <a:endParaRPr/>
          </a:p>
        </p:txBody>
      </p:sp>
      <p:sp>
        <p:nvSpPr>
          <p:cNvPr id="305" name="Google Shape;305;p31"/>
          <p:cNvSpPr txBox="1"/>
          <p:nvPr/>
        </p:nvSpPr>
        <p:spPr>
          <a:xfrm>
            <a:off x="468312" y="1052512"/>
            <a:ext cx="7562850" cy="585787"/>
          </a:xfrm>
          <a:prstGeom prst="rect">
            <a:avLst/>
          </a:prstGeom>
          <a:solidFill>
            <a:srgbClr val="5F513E"/>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3200"/>
              <a:buFont typeface="Arial Rounded"/>
              <a:buNone/>
            </a:pPr>
            <a:r>
              <a:rPr lang="en-US" sz="3200" b="1" i="0" u="none">
                <a:solidFill>
                  <a:schemeClr val="lt1"/>
                </a:solidFill>
                <a:latin typeface="Arial Rounded"/>
                <a:ea typeface="Arial Rounded"/>
                <a:cs typeface="Arial Rounded"/>
                <a:sym typeface="Arial Rounded"/>
              </a:rPr>
              <a:t>TODO DETALLE ES IMPORTANTE</a:t>
            </a:r>
            <a:endParaRPr/>
          </a:p>
        </p:txBody>
      </p:sp>
      <p:pic>
        <p:nvPicPr>
          <p:cNvPr id="306" name="Google Shape;306;p31" descr="Resultado de imagen de cuantos triÃ¡ngulos hay"/>
          <p:cNvPicPr preferRelativeResize="0"/>
          <p:nvPr/>
        </p:nvPicPr>
        <p:blipFill rotWithShape="1">
          <a:blip r:embed="rId3">
            <a:alphaModFix/>
          </a:blip>
          <a:srcRect/>
          <a:stretch/>
        </p:blipFill>
        <p:spPr>
          <a:xfrm>
            <a:off x="1763712" y="2924175"/>
            <a:ext cx="4995862" cy="3624262"/>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32"/>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12" name="Google Shape;312;p32"/>
          <p:cNvSpPr txBox="1"/>
          <p:nvPr/>
        </p:nvSpPr>
        <p:spPr>
          <a:xfrm>
            <a:off x="323850" y="2060575"/>
            <a:ext cx="8135937" cy="18002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400"/>
              <a:buFont typeface="Arial"/>
              <a:buNone/>
            </a:pPr>
            <a:endParaRPr sz="2400" b="0" i="0" u="none" dirty="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Arial"/>
              <a:buNone/>
            </a:pPr>
            <a:endParaRPr sz="2400" b="0" i="0" u="none" dirty="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Arial"/>
              <a:buNone/>
            </a:pPr>
            <a:endParaRPr sz="2400" b="0" i="0" u="none" dirty="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Arial"/>
              <a:buNone/>
            </a:pPr>
            <a:endParaRPr sz="2400" b="0" i="0" u="none" dirty="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Calibri"/>
              <a:buNone/>
            </a:pPr>
            <a:endParaRPr lang="en-US" sz="2400" b="0" i="0" u="none" dirty="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Calibri"/>
              <a:buNone/>
            </a:pPr>
            <a:r>
              <a:rPr lang="en-US" sz="2400" b="0" i="0" u="none" dirty="0">
                <a:solidFill>
                  <a:schemeClr val="dk1"/>
                </a:solidFill>
                <a:latin typeface="Calibri"/>
                <a:ea typeface="Calibri"/>
                <a:cs typeface="Calibri"/>
                <a:sym typeface="Calibri"/>
              </a:rPr>
              <a:t>La </a:t>
            </a:r>
            <a:r>
              <a:rPr lang="en-US" sz="2400" b="0" i="0" u="none" dirty="0" err="1">
                <a:solidFill>
                  <a:schemeClr val="dk1"/>
                </a:solidFill>
                <a:latin typeface="Calibri"/>
                <a:ea typeface="Calibri"/>
                <a:cs typeface="Calibri"/>
                <a:sym typeface="Calibri"/>
              </a:rPr>
              <a:t>observación</a:t>
            </a:r>
            <a:r>
              <a:rPr lang="en-US" sz="2400" b="0" i="0" u="none" dirty="0">
                <a:solidFill>
                  <a:schemeClr val="dk1"/>
                </a:solidFill>
                <a:latin typeface="Calibri"/>
                <a:ea typeface="Calibri"/>
                <a:cs typeface="Calibri"/>
                <a:sym typeface="Calibri"/>
              </a:rPr>
              <a:t> </a:t>
            </a:r>
            <a:r>
              <a:rPr lang="en-US" sz="2400" b="0" i="0" u="none" dirty="0" err="1">
                <a:solidFill>
                  <a:schemeClr val="dk1"/>
                </a:solidFill>
                <a:latin typeface="Calibri"/>
                <a:ea typeface="Calibri"/>
                <a:cs typeface="Calibri"/>
                <a:sym typeface="Calibri"/>
              </a:rPr>
              <a:t>telescópica</a:t>
            </a:r>
            <a:r>
              <a:rPr lang="en-US" sz="2400" b="0" i="0" u="none" dirty="0">
                <a:solidFill>
                  <a:schemeClr val="dk1"/>
                </a:solidFill>
                <a:latin typeface="Calibri"/>
                <a:ea typeface="Calibri"/>
                <a:cs typeface="Calibri"/>
                <a:sym typeface="Calibri"/>
              </a:rPr>
              <a:t> </a:t>
            </a:r>
            <a:r>
              <a:rPr lang="en-US" sz="2400" b="0" i="0" u="none" dirty="0" err="1">
                <a:solidFill>
                  <a:schemeClr val="dk1"/>
                </a:solidFill>
                <a:latin typeface="Calibri"/>
                <a:ea typeface="Calibri"/>
                <a:cs typeface="Calibri"/>
                <a:sym typeface="Calibri"/>
              </a:rPr>
              <a:t>busca</a:t>
            </a:r>
            <a:r>
              <a:rPr lang="en-US" sz="2400" b="0" i="0" u="none" dirty="0">
                <a:solidFill>
                  <a:schemeClr val="dk1"/>
                </a:solidFill>
                <a:latin typeface="Calibri"/>
                <a:ea typeface="Calibri"/>
                <a:cs typeface="Calibri"/>
                <a:sym typeface="Calibri"/>
              </a:rPr>
              <a:t> </a:t>
            </a:r>
            <a:r>
              <a:rPr lang="en-US" sz="2400" b="0" i="0" u="none" dirty="0" err="1">
                <a:solidFill>
                  <a:schemeClr val="dk1"/>
                </a:solidFill>
                <a:latin typeface="Calibri"/>
                <a:ea typeface="Calibri"/>
                <a:cs typeface="Calibri"/>
                <a:sym typeface="Calibri"/>
              </a:rPr>
              <a:t>entender</a:t>
            </a:r>
            <a:r>
              <a:rPr lang="en-US" sz="2400" b="0" i="0" u="none" dirty="0">
                <a:solidFill>
                  <a:schemeClr val="dk1"/>
                </a:solidFill>
                <a:latin typeface="Calibri"/>
                <a:ea typeface="Calibri"/>
                <a:cs typeface="Calibri"/>
                <a:sym typeface="Calibri"/>
              </a:rPr>
              <a:t> el panorama general del </a:t>
            </a:r>
            <a:r>
              <a:rPr lang="en-US" sz="2400" b="0" i="0" u="none" dirty="0" err="1">
                <a:solidFill>
                  <a:schemeClr val="dk1"/>
                </a:solidFill>
                <a:latin typeface="Calibri"/>
                <a:ea typeface="Calibri"/>
                <a:cs typeface="Calibri"/>
                <a:sym typeface="Calibri"/>
              </a:rPr>
              <a:t>libro</a:t>
            </a:r>
            <a:r>
              <a:rPr lang="en-US" sz="2400" b="0" i="0" u="none" dirty="0">
                <a:solidFill>
                  <a:schemeClr val="dk1"/>
                </a:solidFill>
                <a:latin typeface="Calibri"/>
                <a:ea typeface="Calibri"/>
                <a:cs typeface="Calibri"/>
                <a:sym typeface="Calibri"/>
              </a:rPr>
              <a:t>. La idea es </a:t>
            </a:r>
            <a:r>
              <a:rPr lang="en-US" sz="2400" b="0" i="0" u="none" dirty="0" err="1">
                <a:solidFill>
                  <a:schemeClr val="dk1"/>
                </a:solidFill>
                <a:latin typeface="Calibri"/>
                <a:ea typeface="Calibri"/>
                <a:cs typeface="Calibri"/>
                <a:sym typeface="Calibri"/>
              </a:rPr>
              <a:t>poder</a:t>
            </a:r>
            <a:r>
              <a:rPr lang="en-US" sz="2400" b="0" i="0" u="none" dirty="0">
                <a:solidFill>
                  <a:schemeClr val="dk1"/>
                </a:solidFill>
                <a:latin typeface="Calibri"/>
                <a:ea typeface="Calibri"/>
                <a:cs typeface="Calibri"/>
                <a:sym typeface="Calibri"/>
              </a:rPr>
              <a:t> </a:t>
            </a:r>
            <a:r>
              <a:rPr lang="en-US" sz="2400" b="0" i="0" u="none" dirty="0" err="1">
                <a:solidFill>
                  <a:schemeClr val="dk1"/>
                </a:solidFill>
                <a:latin typeface="Calibri"/>
                <a:ea typeface="Calibri"/>
                <a:cs typeface="Calibri"/>
                <a:sym typeface="Calibri"/>
              </a:rPr>
              <a:t>observar</a:t>
            </a:r>
            <a:r>
              <a:rPr lang="en-US" sz="2400" b="0" i="0" u="none" dirty="0">
                <a:solidFill>
                  <a:schemeClr val="dk1"/>
                </a:solidFill>
                <a:latin typeface="Calibri"/>
                <a:ea typeface="Calibri"/>
                <a:cs typeface="Calibri"/>
                <a:sym typeface="Calibri"/>
              </a:rPr>
              <a:t> el </a:t>
            </a:r>
            <a:r>
              <a:rPr lang="en-US" sz="2400" b="0" i="0" u="none" dirty="0" err="1">
                <a:solidFill>
                  <a:schemeClr val="dk1"/>
                </a:solidFill>
                <a:latin typeface="Calibri"/>
                <a:ea typeface="Calibri"/>
                <a:cs typeface="Calibri"/>
                <a:sym typeface="Calibri"/>
              </a:rPr>
              <a:t>libro</a:t>
            </a:r>
            <a:r>
              <a:rPr lang="en-US" sz="2400" b="0" i="0" u="none" dirty="0">
                <a:solidFill>
                  <a:schemeClr val="dk1"/>
                </a:solidFill>
                <a:latin typeface="Calibri"/>
                <a:ea typeface="Calibri"/>
                <a:cs typeface="Calibri"/>
                <a:sym typeface="Calibri"/>
              </a:rPr>
              <a:t> </a:t>
            </a:r>
            <a:r>
              <a:rPr lang="en-US" sz="2400" b="0" i="0" u="none" dirty="0" err="1">
                <a:solidFill>
                  <a:schemeClr val="dk1"/>
                </a:solidFill>
                <a:latin typeface="Calibri"/>
                <a:ea typeface="Calibri"/>
                <a:cs typeface="Calibri"/>
                <a:sym typeface="Calibri"/>
              </a:rPr>
              <a:t>en</a:t>
            </a:r>
            <a:r>
              <a:rPr lang="en-US" sz="2400" b="0" i="0" u="none" dirty="0">
                <a:solidFill>
                  <a:schemeClr val="dk1"/>
                </a:solidFill>
                <a:latin typeface="Calibri"/>
                <a:ea typeface="Calibri"/>
                <a:cs typeface="Calibri"/>
                <a:sym typeface="Calibri"/>
              </a:rPr>
              <a:t> </a:t>
            </a:r>
            <a:r>
              <a:rPr lang="en-US" sz="2400" b="0" i="0" u="none" dirty="0" err="1">
                <a:solidFill>
                  <a:schemeClr val="dk1"/>
                </a:solidFill>
                <a:latin typeface="Calibri"/>
                <a:ea typeface="Calibri"/>
                <a:cs typeface="Calibri"/>
                <a:sym typeface="Calibri"/>
              </a:rPr>
              <a:t>su</a:t>
            </a:r>
            <a:r>
              <a:rPr lang="en-US" sz="2400" b="0" i="0" u="none" dirty="0">
                <a:solidFill>
                  <a:schemeClr val="dk1"/>
                </a:solidFill>
                <a:latin typeface="Calibri"/>
                <a:ea typeface="Calibri"/>
                <a:cs typeface="Calibri"/>
                <a:sym typeface="Calibri"/>
              </a:rPr>
              <a:t> conjunto, </a:t>
            </a:r>
            <a:r>
              <a:rPr lang="en-US" sz="2400" b="0" i="0" u="none" dirty="0" err="1">
                <a:solidFill>
                  <a:schemeClr val="dk1"/>
                </a:solidFill>
                <a:latin typeface="Calibri"/>
                <a:ea typeface="Calibri"/>
                <a:cs typeface="Calibri"/>
                <a:sym typeface="Calibri"/>
              </a:rPr>
              <a:t>como</a:t>
            </a:r>
            <a:r>
              <a:rPr lang="en-US" sz="2400" b="0" i="0" u="none" dirty="0">
                <a:solidFill>
                  <a:schemeClr val="dk1"/>
                </a:solidFill>
                <a:latin typeface="Calibri"/>
                <a:ea typeface="Calibri"/>
                <a:cs typeface="Calibri"/>
                <a:sym typeface="Calibri"/>
              </a:rPr>
              <a:t> un </a:t>
            </a:r>
            <a:r>
              <a:rPr lang="en-US" sz="2400" b="0" i="0" u="none" dirty="0" err="1">
                <a:solidFill>
                  <a:schemeClr val="dk1"/>
                </a:solidFill>
                <a:latin typeface="Calibri"/>
                <a:ea typeface="Calibri"/>
                <a:cs typeface="Calibri"/>
                <a:sym typeface="Calibri"/>
              </a:rPr>
              <a:t>todo</a:t>
            </a:r>
            <a:r>
              <a:rPr lang="en-US" sz="2400" b="0" i="0" u="none" dirty="0">
                <a:solidFill>
                  <a:schemeClr val="dk1"/>
                </a:solidFill>
                <a:latin typeface="Calibri"/>
                <a:ea typeface="Calibri"/>
                <a:cs typeface="Calibri"/>
                <a:sym typeface="Calibri"/>
              </a:rPr>
              <a:t>. </a:t>
            </a:r>
            <a:endParaRPr dirty="0"/>
          </a:p>
          <a:p>
            <a:pPr marL="0" marR="0" lvl="0" indent="0" algn="ctr" rtl="0">
              <a:lnSpc>
                <a:spcPct val="100000"/>
              </a:lnSpc>
              <a:spcBef>
                <a:spcPts val="0"/>
              </a:spcBef>
              <a:spcAft>
                <a:spcPts val="0"/>
              </a:spcAft>
              <a:buClr>
                <a:schemeClr val="dk1"/>
              </a:buClr>
              <a:buSzPts val="2400"/>
              <a:buFont typeface="Arial"/>
              <a:buNone/>
            </a:pPr>
            <a:endParaRPr sz="2400" b="0" i="0" u="none" dirty="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Arial"/>
              <a:buNone/>
            </a:pPr>
            <a:endParaRPr sz="2400" b="0" i="0" u="none" dirty="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Calibri"/>
              <a:buNone/>
            </a:pPr>
            <a:r>
              <a:rPr lang="en-US" sz="2400" b="0" i="0" u="none" dirty="0">
                <a:solidFill>
                  <a:schemeClr val="dk1"/>
                </a:solidFill>
                <a:latin typeface="Calibri"/>
                <a:ea typeface="Calibri"/>
                <a:cs typeface="Calibri"/>
                <a:sym typeface="Calibri"/>
              </a:rPr>
              <a:t>El </a:t>
            </a:r>
            <a:r>
              <a:rPr lang="en-US" sz="2400" b="0" i="0" u="none" dirty="0" err="1">
                <a:solidFill>
                  <a:schemeClr val="dk1"/>
                </a:solidFill>
                <a:latin typeface="Calibri"/>
                <a:ea typeface="Calibri"/>
                <a:cs typeface="Calibri"/>
                <a:sym typeface="Calibri"/>
              </a:rPr>
              <a:t>objetivo</a:t>
            </a:r>
            <a:r>
              <a:rPr lang="en-US" sz="2400" b="0" i="0" u="none" dirty="0">
                <a:solidFill>
                  <a:schemeClr val="dk1"/>
                </a:solidFill>
                <a:latin typeface="Calibri"/>
                <a:ea typeface="Calibri"/>
                <a:cs typeface="Calibri"/>
                <a:sym typeface="Calibri"/>
              </a:rPr>
              <a:t> es </a:t>
            </a:r>
            <a:r>
              <a:rPr lang="en-US" sz="2400" b="0" i="0" u="none" dirty="0" err="1">
                <a:solidFill>
                  <a:schemeClr val="dk1"/>
                </a:solidFill>
                <a:latin typeface="Calibri"/>
                <a:ea typeface="Calibri"/>
                <a:cs typeface="Calibri"/>
                <a:sym typeface="Calibri"/>
              </a:rPr>
              <a:t>tener</a:t>
            </a:r>
            <a:r>
              <a:rPr lang="en-US" sz="2400" b="0" i="0" u="none" dirty="0">
                <a:solidFill>
                  <a:schemeClr val="dk1"/>
                </a:solidFill>
                <a:latin typeface="Calibri"/>
                <a:ea typeface="Calibri"/>
                <a:cs typeface="Calibri"/>
                <a:sym typeface="Calibri"/>
              </a:rPr>
              <a:t> una </a:t>
            </a:r>
            <a:r>
              <a:rPr lang="en-US" sz="2400" b="0" i="0" u="none" dirty="0" err="1">
                <a:solidFill>
                  <a:schemeClr val="dk1"/>
                </a:solidFill>
                <a:latin typeface="Calibri"/>
                <a:ea typeface="Calibri"/>
                <a:cs typeface="Calibri"/>
                <a:sym typeface="Calibri"/>
              </a:rPr>
              <a:t>visión</a:t>
            </a:r>
            <a:r>
              <a:rPr lang="en-US" sz="2400" b="0" i="0" u="none" dirty="0">
                <a:solidFill>
                  <a:schemeClr val="dk1"/>
                </a:solidFill>
                <a:latin typeface="Calibri"/>
                <a:ea typeface="Calibri"/>
                <a:cs typeface="Calibri"/>
                <a:sym typeface="Calibri"/>
              </a:rPr>
              <a:t> general de lo que el </a:t>
            </a:r>
            <a:r>
              <a:rPr lang="en-US" sz="2400" b="0" i="0" u="none" dirty="0" err="1">
                <a:solidFill>
                  <a:schemeClr val="dk1"/>
                </a:solidFill>
                <a:latin typeface="Calibri"/>
                <a:ea typeface="Calibri"/>
                <a:cs typeface="Calibri"/>
                <a:sym typeface="Calibri"/>
              </a:rPr>
              <a:t>autor</a:t>
            </a:r>
            <a:r>
              <a:rPr lang="en-US" sz="2400" b="0" i="0" u="none" dirty="0">
                <a:solidFill>
                  <a:schemeClr val="dk1"/>
                </a:solidFill>
                <a:latin typeface="Calibri"/>
                <a:ea typeface="Calibri"/>
                <a:cs typeface="Calibri"/>
                <a:sym typeface="Calibri"/>
              </a:rPr>
              <a:t> </a:t>
            </a:r>
            <a:r>
              <a:rPr lang="en-US" sz="2400" b="0" i="0" u="none" dirty="0" err="1">
                <a:solidFill>
                  <a:schemeClr val="dk1"/>
                </a:solidFill>
                <a:latin typeface="Calibri"/>
                <a:ea typeface="Calibri"/>
                <a:cs typeface="Calibri"/>
                <a:sym typeface="Calibri"/>
              </a:rPr>
              <a:t>escribió</a:t>
            </a:r>
            <a:r>
              <a:rPr lang="en-US" sz="2400" b="0" i="0" u="none" dirty="0">
                <a:solidFill>
                  <a:schemeClr val="dk1"/>
                </a:solidFill>
                <a:latin typeface="Calibri"/>
                <a:ea typeface="Calibri"/>
                <a:cs typeface="Calibri"/>
                <a:sym typeface="Calibri"/>
              </a:rPr>
              <a:t>.</a:t>
            </a:r>
            <a:endParaRPr dirty="0"/>
          </a:p>
          <a:p>
            <a:pPr marL="0" marR="0" lvl="0" indent="0" algn="ctr" rtl="0">
              <a:lnSpc>
                <a:spcPct val="100000"/>
              </a:lnSpc>
              <a:spcBef>
                <a:spcPts val="0"/>
              </a:spcBef>
              <a:spcAft>
                <a:spcPts val="0"/>
              </a:spcAft>
              <a:buClr>
                <a:schemeClr val="dk1"/>
              </a:buClr>
              <a:buSzPts val="2400"/>
              <a:buFont typeface="Arial"/>
              <a:buNone/>
            </a:pPr>
            <a:endParaRPr sz="2400" b="0" i="0" u="none" dirty="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Arial"/>
              <a:buNone/>
            </a:pPr>
            <a:endParaRPr sz="2400" b="0" i="0" u="none" dirty="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Calibri"/>
              <a:buNone/>
            </a:pPr>
            <a:r>
              <a:rPr lang="en-US" sz="2400" b="0" i="0" u="none" dirty="0">
                <a:solidFill>
                  <a:schemeClr val="dk1"/>
                </a:solidFill>
                <a:latin typeface="Calibri"/>
                <a:ea typeface="Calibri"/>
                <a:cs typeface="Calibri"/>
                <a:sym typeface="Calibri"/>
              </a:rPr>
              <a:t> </a:t>
            </a:r>
            <a:r>
              <a:rPr lang="en-US" sz="2400" b="0" i="0" u="none" dirty="0" err="1">
                <a:solidFill>
                  <a:schemeClr val="dk1"/>
                </a:solidFill>
                <a:latin typeface="Calibri"/>
                <a:ea typeface="Calibri"/>
                <a:cs typeface="Calibri"/>
                <a:sym typeface="Calibri"/>
              </a:rPr>
              <a:t>Debemos</a:t>
            </a:r>
            <a:r>
              <a:rPr lang="en-US" sz="2400" b="0" i="0" u="none" dirty="0">
                <a:solidFill>
                  <a:schemeClr val="dk1"/>
                </a:solidFill>
                <a:latin typeface="Calibri"/>
                <a:ea typeface="Calibri"/>
                <a:cs typeface="Calibri"/>
                <a:sym typeface="Calibri"/>
              </a:rPr>
              <a:t> </a:t>
            </a:r>
            <a:r>
              <a:rPr lang="en-US" sz="2400" b="0" i="0" u="none" dirty="0" err="1">
                <a:solidFill>
                  <a:schemeClr val="dk1"/>
                </a:solidFill>
                <a:latin typeface="Calibri"/>
                <a:ea typeface="Calibri"/>
                <a:cs typeface="Calibri"/>
                <a:sym typeface="Calibri"/>
              </a:rPr>
              <a:t>recordar</a:t>
            </a:r>
            <a:r>
              <a:rPr lang="en-US" sz="2400" b="0" i="0" u="none" dirty="0">
                <a:solidFill>
                  <a:schemeClr val="dk1"/>
                </a:solidFill>
                <a:latin typeface="Calibri"/>
                <a:ea typeface="Calibri"/>
                <a:cs typeface="Calibri"/>
                <a:sym typeface="Calibri"/>
              </a:rPr>
              <a:t> que </a:t>
            </a:r>
            <a:r>
              <a:rPr lang="en-US" sz="2400" b="0" i="0" u="none" dirty="0" err="1">
                <a:solidFill>
                  <a:schemeClr val="dk1"/>
                </a:solidFill>
                <a:latin typeface="Calibri"/>
                <a:ea typeface="Calibri"/>
                <a:cs typeface="Calibri"/>
                <a:sym typeface="Calibri"/>
              </a:rPr>
              <a:t>ningún</a:t>
            </a:r>
            <a:r>
              <a:rPr lang="en-US" sz="2400" b="0" i="0" u="none" dirty="0">
                <a:solidFill>
                  <a:schemeClr val="dk1"/>
                </a:solidFill>
                <a:latin typeface="Calibri"/>
                <a:ea typeface="Calibri"/>
                <a:cs typeface="Calibri"/>
                <a:sym typeface="Calibri"/>
              </a:rPr>
              <a:t> </a:t>
            </a:r>
            <a:r>
              <a:rPr lang="en-US" sz="2400" b="0" i="0" u="none" dirty="0" err="1">
                <a:solidFill>
                  <a:schemeClr val="dk1"/>
                </a:solidFill>
                <a:latin typeface="Calibri"/>
                <a:ea typeface="Calibri"/>
                <a:cs typeface="Calibri"/>
                <a:sym typeface="Calibri"/>
              </a:rPr>
              <a:t>libro</a:t>
            </a:r>
            <a:r>
              <a:rPr lang="en-US" sz="2400" b="0" i="0" u="none" dirty="0">
                <a:solidFill>
                  <a:schemeClr val="dk1"/>
                </a:solidFill>
                <a:latin typeface="Calibri"/>
                <a:ea typeface="Calibri"/>
                <a:cs typeface="Calibri"/>
                <a:sym typeface="Calibri"/>
              </a:rPr>
              <a:t> de la Biblia </a:t>
            </a:r>
            <a:r>
              <a:rPr lang="en-US" sz="2400" b="0" i="0" u="none" dirty="0" err="1">
                <a:solidFill>
                  <a:schemeClr val="dk1"/>
                </a:solidFill>
                <a:latin typeface="Calibri"/>
                <a:ea typeface="Calibri"/>
                <a:cs typeface="Calibri"/>
                <a:sym typeface="Calibri"/>
              </a:rPr>
              <a:t>fue</a:t>
            </a:r>
            <a:r>
              <a:rPr lang="en-US" sz="2400" b="0" i="0" u="none" dirty="0">
                <a:solidFill>
                  <a:schemeClr val="dk1"/>
                </a:solidFill>
                <a:latin typeface="Calibri"/>
                <a:ea typeface="Calibri"/>
                <a:cs typeface="Calibri"/>
                <a:sym typeface="Calibri"/>
              </a:rPr>
              <a:t> </a:t>
            </a:r>
            <a:r>
              <a:rPr lang="en-US" sz="2400" b="0" i="0" u="none" dirty="0" err="1">
                <a:solidFill>
                  <a:schemeClr val="dk1"/>
                </a:solidFill>
                <a:latin typeface="Calibri"/>
                <a:ea typeface="Calibri"/>
                <a:cs typeface="Calibri"/>
                <a:sym typeface="Calibri"/>
              </a:rPr>
              <a:t>originalmente</a:t>
            </a:r>
            <a:r>
              <a:rPr lang="en-US" sz="2400" b="0" i="0" u="none" dirty="0">
                <a:solidFill>
                  <a:schemeClr val="dk1"/>
                </a:solidFill>
                <a:latin typeface="Calibri"/>
                <a:ea typeface="Calibri"/>
                <a:cs typeface="Calibri"/>
                <a:sym typeface="Calibri"/>
              </a:rPr>
              <a:t> </a:t>
            </a:r>
            <a:r>
              <a:rPr lang="en-US" sz="2400" b="0" i="0" u="none" dirty="0" err="1">
                <a:solidFill>
                  <a:schemeClr val="dk1"/>
                </a:solidFill>
                <a:latin typeface="Calibri"/>
                <a:ea typeface="Calibri"/>
                <a:cs typeface="Calibri"/>
                <a:sym typeface="Calibri"/>
              </a:rPr>
              <a:t>dividido</a:t>
            </a:r>
            <a:r>
              <a:rPr lang="en-US" sz="2400" b="0" i="0" u="none" dirty="0">
                <a:solidFill>
                  <a:schemeClr val="dk1"/>
                </a:solidFill>
                <a:latin typeface="Calibri"/>
                <a:ea typeface="Calibri"/>
                <a:cs typeface="Calibri"/>
                <a:sym typeface="Calibri"/>
              </a:rPr>
              <a:t> </a:t>
            </a:r>
            <a:r>
              <a:rPr lang="en-US" sz="2400" b="0" i="0" u="none" dirty="0" err="1">
                <a:solidFill>
                  <a:schemeClr val="dk1"/>
                </a:solidFill>
                <a:latin typeface="Calibri"/>
                <a:ea typeface="Calibri"/>
                <a:cs typeface="Calibri"/>
                <a:sym typeface="Calibri"/>
              </a:rPr>
              <a:t>en</a:t>
            </a:r>
            <a:r>
              <a:rPr lang="en-US" sz="2400" b="0" i="0" u="none" dirty="0">
                <a:solidFill>
                  <a:schemeClr val="dk1"/>
                </a:solidFill>
                <a:latin typeface="Calibri"/>
                <a:ea typeface="Calibri"/>
                <a:cs typeface="Calibri"/>
                <a:sym typeface="Calibri"/>
              </a:rPr>
              <a:t> </a:t>
            </a:r>
            <a:r>
              <a:rPr lang="en-US" sz="2400" b="0" i="0" u="none" dirty="0" err="1">
                <a:solidFill>
                  <a:schemeClr val="dk1"/>
                </a:solidFill>
                <a:latin typeface="Calibri"/>
                <a:ea typeface="Calibri"/>
                <a:cs typeface="Calibri"/>
                <a:sym typeface="Calibri"/>
              </a:rPr>
              <a:t>capítulos</a:t>
            </a:r>
            <a:r>
              <a:rPr lang="en-US" sz="2400" b="0" i="0" u="none" dirty="0">
                <a:solidFill>
                  <a:schemeClr val="dk1"/>
                </a:solidFill>
                <a:latin typeface="Calibri"/>
                <a:ea typeface="Calibri"/>
                <a:cs typeface="Calibri"/>
                <a:sym typeface="Calibri"/>
              </a:rPr>
              <a:t> y </a:t>
            </a:r>
            <a:r>
              <a:rPr lang="en-US" sz="2400" b="0" i="0" u="none" dirty="0" err="1">
                <a:solidFill>
                  <a:schemeClr val="dk1"/>
                </a:solidFill>
                <a:latin typeface="Calibri"/>
                <a:ea typeface="Calibri"/>
                <a:cs typeface="Calibri"/>
                <a:sym typeface="Calibri"/>
              </a:rPr>
              <a:t>versículos</a:t>
            </a:r>
            <a:r>
              <a:rPr lang="en-US" sz="2400" b="0" i="0" u="none" dirty="0">
                <a:solidFill>
                  <a:schemeClr val="dk1"/>
                </a:solidFill>
                <a:latin typeface="Calibri"/>
                <a:ea typeface="Calibri"/>
                <a:cs typeface="Calibri"/>
                <a:sym typeface="Calibri"/>
              </a:rPr>
              <a:t>, </a:t>
            </a:r>
            <a:r>
              <a:rPr lang="en-US" sz="2400" b="0" i="0" u="none" dirty="0" err="1">
                <a:solidFill>
                  <a:schemeClr val="dk1"/>
                </a:solidFill>
                <a:latin typeface="Calibri"/>
                <a:ea typeface="Calibri"/>
                <a:cs typeface="Calibri"/>
                <a:sym typeface="Calibri"/>
              </a:rPr>
              <a:t>sino</a:t>
            </a:r>
            <a:r>
              <a:rPr lang="en-US" sz="2400" b="0" i="0" u="none" dirty="0">
                <a:solidFill>
                  <a:schemeClr val="dk1"/>
                </a:solidFill>
                <a:latin typeface="Calibri"/>
                <a:ea typeface="Calibri"/>
                <a:cs typeface="Calibri"/>
                <a:sym typeface="Calibri"/>
              </a:rPr>
              <a:t> que </a:t>
            </a:r>
            <a:r>
              <a:rPr lang="en-US" sz="2400" b="0" i="0" u="none" dirty="0" err="1">
                <a:solidFill>
                  <a:schemeClr val="dk1"/>
                </a:solidFill>
                <a:latin typeface="Calibri"/>
                <a:ea typeface="Calibri"/>
                <a:cs typeface="Calibri"/>
                <a:sym typeface="Calibri"/>
              </a:rPr>
              <a:t>fue</a:t>
            </a:r>
            <a:r>
              <a:rPr lang="en-US" sz="2400" b="0" i="0" u="none" dirty="0">
                <a:solidFill>
                  <a:schemeClr val="dk1"/>
                </a:solidFill>
                <a:latin typeface="Calibri"/>
                <a:ea typeface="Calibri"/>
                <a:cs typeface="Calibri"/>
                <a:sym typeface="Calibri"/>
              </a:rPr>
              <a:t> </a:t>
            </a:r>
            <a:r>
              <a:rPr lang="en-US" sz="2400" b="0" i="0" u="none" dirty="0" err="1">
                <a:solidFill>
                  <a:schemeClr val="dk1"/>
                </a:solidFill>
                <a:latin typeface="Calibri"/>
                <a:ea typeface="Calibri"/>
                <a:cs typeface="Calibri"/>
                <a:sym typeface="Calibri"/>
              </a:rPr>
              <a:t>diseñado</a:t>
            </a:r>
            <a:r>
              <a:rPr lang="en-US" sz="2400" b="0" i="0" u="none" dirty="0">
                <a:solidFill>
                  <a:schemeClr val="dk1"/>
                </a:solidFill>
                <a:latin typeface="Calibri"/>
                <a:ea typeface="Calibri"/>
                <a:cs typeface="Calibri"/>
                <a:sym typeface="Calibri"/>
              </a:rPr>
              <a:t> para ser </a:t>
            </a:r>
            <a:r>
              <a:rPr lang="en-US" sz="2400" b="0" i="0" u="none" dirty="0" err="1">
                <a:solidFill>
                  <a:schemeClr val="dk1"/>
                </a:solidFill>
                <a:latin typeface="Calibri"/>
                <a:ea typeface="Calibri"/>
                <a:cs typeface="Calibri"/>
                <a:sym typeface="Calibri"/>
              </a:rPr>
              <a:t>leído</a:t>
            </a:r>
            <a:r>
              <a:rPr lang="en-US" sz="2400" b="0" i="0" u="none" dirty="0">
                <a:solidFill>
                  <a:schemeClr val="dk1"/>
                </a:solidFill>
                <a:latin typeface="Calibri"/>
                <a:ea typeface="Calibri"/>
                <a:cs typeface="Calibri"/>
                <a:sym typeface="Calibri"/>
              </a:rPr>
              <a:t> de principio a fin de </a:t>
            </a:r>
            <a:r>
              <a:rPr lang="en-US" sz="2400" b="0" i="0" u="none" dirty="0" err="1">
                <a:solidFill>
                  <a:schemeClr val="dk1"/>
                </a:solidFill>
                <a:latin typeface="Calibri"/>
                <a:ea typeface="Calibri"/>
                <a:cs typeface="Calibri"/>
                <a:sym typeface="Calibri"/>
              </a:rPr>
              <a:t>manera</a:t>
            </a:r>
            <a:r>
              <a:rPr lang="en-US" sz="2400" b="0" i="0" u="none" dirty="0">
                <a:solidFill>
                  <a:schemeClr val="dk1"/>
                </a:solidFill>
                <a:latin typeface="Calibri"/>
                <a:ea typeface="Calibri"/>
                <a:cs typeface="Calibri"/>
                <a:sym typeface="Calibri"/>
              </a:rPr>
              <a:t> corrida; </a:t>
            </a:r>
            <a:r>
              <a:rPr lang="en-US" sz="2400" b="0" i="0" u="none" dirty="0" err="1">
                <a:solidFill>
                  <a:schemeClr val="dk1"/>
                </a:solidFill>
                <a:latin typeface="Calibri"/>
                <a:ea typeface="Calibri"/>
                <a:cs typeface="Calibri"/>
                <a:sym typeface="Calibri"/>
              </a:rPr>
              <a:t>tal</a:t>
            </a:r>
            <a:r>
              <a:rPr lang="en-US" sz="2400" b="0" i="0" u="none" dirty="0">
                <a:solidFill>
                  <a:schemeClr val="dk1"/>
                </a:solidFill>
                <a:latin typeface="Calibri"/>
                <a:ea typeface="Calibri"/>
                <a:cs typeface="Calibri"/>
                <a:sym typeface="Calibri"/>
              </a:rPr>
              <a:t> </a:t>
            </a:r>
            <a:r>
              <a:rPr lang="en-US" sz="2400" b="0" i="0" u="none" dirty="0" err="1">
                <a:solidFill>
                  <a:schemeClr val="dk1"/>
                </a:solidFill>
                <a:latin typeface="Calibri"/>
                <a:ea typeface="Calibri"/>
                <a:cs typeface="Calibri"/>
                <a:sym typeface="Calibri"/>
              </a:rPr>
              <a:t>como</a:t>
            </a:r>
            <a:r>
              <a:rPr lang="en-US" sz="2400" b="0" i="0" u="none" dirty="0">
                <a:solidFill>
                  <a:schemeClr val="dk1"/>
                </a:solidFill>
                <a:latin typeface="Calibri"/>
                <a:ea typeface="Calibri"/>
                <a:cs typeface="Calibri"/>
                <a:sym typeface="Calibri"/>
              </a:rPr>
              <a:t> </a:t>
            </a:r>
            <a:r>
              <a:rPr lang="en-US" sz="2400" b="0" i="0" u="none" dirty="0" err="1">
                <a:solidFill>
                  <a:schemeClr val="dk1"/>
                </a:solidFill>
                <a:latin typeface="Calibri"/>
                <a:ea typeface="Calibri"/>
                <a:cs typeface="Calibri"/>
                <a:sym typeface="Calibri"/>
              </a:rPr>
              <a:t>nosotros</a:t>
            </a:r>
            <a:r>
              <a:rPr lang="en-US" sz="2400" b="0" i="0" u="none" dirty="0">
                <a:solidFill>
                  <a:schemeClr val="dk1"/>
                </a:solidFill>
                <a:latin typeface="Calibri"/>
                <a:ea typeface="Calibri"/>
                <a:cs typeface="Calibri"/>
                <a:sym typeface="Calibri"/>
              </a:rPr>
              <a:t> </a:t>
            </a:r>
            <a:r>
              <a:rPr lang="en-US" sz="2400" b="0" i="0" u="none" dirty="0" err="1">
                <a:solidFill>
                  <a:schemeClr val="dk1"/>
                </a:solidFill>
                <a:latin typeface="Calibri"/>
                <a:ea typeface="Calibri"/>
                <a:cs typeface="Calibri"/>
                <a:sym typeface="Calibri"/>
              </a:rPr>
              <a:t>leemos</a:t>
            </a:r>
            <a:r>
              <a:rPr lang="en-US" sz="2400" b="0" i="0" u="none" dirty="0">
                <a:solidFill>
                  <a:schemeClr val="dk1"/>
                </a:solidFill>
                <a:latin typeface="Calibri"/>
                <a:ea typeface="Calibri"/>
                <a:cs typeface="Calibri"/>
                <a:sym typeface="Calibri"/>
              </a:rPr>
              <a:t> la carta de un amigo o un </a:t>
            </a:r>
            <a:r>
              <a:rPr lang="en-US" sz="2400" b="0" i="0" u="none" dirty="0" err="1">
                <a:solidFill>
                  <a:schemeClr val="dk1"/>
                </a:solidFill>
                <a:latin typeface="Calibri"/>
                <a:ea typeface="Calibri"/>
                <a:cs typeface="Calibri"/>
                <a:sym typeface="Calibri"/>
              </a:rPr>
              <a:t>artículo</a:t>
            </a:r>
            <a:r>
              <a:rPr lang="en-US" sz="2400" b="0" i="0" u="none" dirty="0">
                <a:solidFill>
                  <a:schemeClr val="dk1"/>
                </a:solidFill>
                <a:latin typeface="Calibri"/>
                <a:ea typeface="Calibri"/>
                <a:cs typeface="Calibri"/>
                <a:sym typeface="Calibri"/>
              </a:rPr>
              <a:t> de un </a:t>
            </a:r>
            <a:r>
              <a:rPr lang="en-US" sz="2400" b="0" i="0" u="none" dirty="0" err="1">
                <a:solidFill>
                  <a:schemeClr val="dk1"/>
                </a:solidFill>
                <a:latin typeface="Calibri"/>
                <a:ea typeface="Calibri"/>
                <a:cs typeface="Calibri"/>
                <a:sym typeface="Calibri"/>
              </a:rPr>
              <a:t>diario</a:t>
            </a:r>
            <a:r>
              <a:rPr lang="en-US" sz="2400" b="0" i="0" u="none" dirty="0">
                <a:solidFill>
                  <a:schemeClr val="dk1"/>
                </a:solidFill>
                <a:latin typeface="Calibri"/>
                <a:ea typeface="Calibri"/>
                <a:cs typeface="Calibri"/>
                <a:sym typeface="Calibri"/>
              </a:rPr>
              <a:t>. Por </a:t>
            </a:r>
            <a:r>
              <a:rPr lang="en-US" sz="2400" b="0" i="0" u="none" dirty="0" err="1">
                <a:solidFill>
                  <a:schemeClr val="dk1"/>
                </a:solidFill>
                <a:latin typeface="Calibri"/>
                <a:ea typeface="Calibri"/>
                <a:cs typeface="Calibri"/>
                <a:sym typeface="Calibri"/>
              </a:rPr>
              <a:t>esta</a:t>
            </a:r>
            <a:r>
              <a:rPr lang="en-US" sz="2400" b="0" i="0" u="none" dirty="0">
                <a:solidFill>
                  <a:schemeClr val="dk1"/>
                </a:solidFill>
                <a:latin typeface="Calibri"/>
                <a:ea typeface="Calibri"/>
                <a:cs typeface="Calibri"/>
                <a:sym typeface="Calibri"/>
              </a:rPr>
              <a:t> </a:t>
            </a:r>
            <a:r>
              <a:rPr lang="en-US" sz="2400" b="0" i="0" u="none" dirty="0" err="1">
                <a:solidFill>
                  <a:schemeClr val="dk1"/>
                </a:solidFill>
                <a:latin typeface="Calibri"/>
                <a:ea typeface="Calibri"/>
                <a:cs typeface="Calibri"/>
                <a:sym typeface="Calibri"/>
              </a:rPr>
              <a:t>razón</a:t>
            </a:r>
            <a:r>
              <a:rPr lang="en-US" sz="2400" b="0" i="0" u="none" dirty="0">
                <a:solidFill>
                  <a:schemeClr val="dk1"/>
                </a:solidFill>
                <a:latin typeface="Calibri"/>
                <a:ea typeface="Calibri"/>
                <a:cs typeface="Calibri"/>
                <a:sym typeface="Calibri"/>
              </a:rPr>
              <a:t>, es </a:t>
            </a:r>
            <a:r>
              <a:rPr lang="en-US" sz="2400" b="0" i="0" u="none" dirty="0" err="1">
                <a:solidFill>
                  <a:schemeClr val="dk1"/>
                </a:solidFill>
                <a:latin typeface="Calibri"/>
                <a:ea typeface="Calibri"/>
                <a:cs typeface="Calibri"/>
                <a:sym typeface="Calibri"/>
              </a:rPr>
              <a:t>imprescindible</a:t>
            </a:r>
            <a:r>
              <a:rPr lang="en-US" sz="2400" b="0" i="0" u="none" dirty="0">
                <a:solidFill>
                  <a:schemeClr val="dk1"/>
                </a:solidFill>
                <a:latin typeface="Calibri"/>
                <a:ea typeface="Calibri"/>
                <a:cs typeface="Calibri"/>
                <a:sym typeface="Calibri"/>
              </a:rPr>
              <a:t> que </a:t>
            </a:r>
            <a:r>
              <a:rPr lang="en-US" sz="2400" b="0" i="0" u="none" dirty="0" err="1">
                <a:solidFill>
                  <a:schemeClr val="dk1"/>
                </a:solidFill>
                <a:latin typeface="Calibri"/>
                <a:ea typeface="Calibri"/>
                <a:cs typeface="Calibri"/>
                <a:sym typeface="Calibri"/>
              </a:rPr>
              <a:t>tengamos</a:t>
            </a:r>
            <a:r>
              <a:rPr lang="en-US" sz="2400" b="0" i="0" u="none" dirty="0">
                <a:solidFill>
                  <a:schemeClr val="dk1"/>
                </a:solidFill>
                <a:latin typeface="Calibri"/>
                <a:ea typeface="Calibri"/>
                <a:cs typeface="Calibri"/>
                <a:sym typeface="Calibri"/>
              </a:rPr>
              <a:t> un primer </a:t>
            </a:r>
            <a:r>
              <a:rPr lang="en-US" sz="2400" b="0" i="0" u="none" dirty="0" err="1">
                <a:solidFill>
                  <a:schemeClr val="dk1"/>
                </a:solidFill>
                <a:latin typeface="Calibri"/>
                <a:ea typeface="Calibri"/>
                <a:cs typeface="Calibri"/>
                <a:sym typeface="Calibri"/>
              </a:rPr>
              <a:t>acercamiento</a:t>
            </a:r>
            <a:r>
              <a:rPr lang="en-US" sz="2400" b="0" i="0" u="none" dirty="0">
                <a:solidFill>
                  <a:schemeClr val="dk1"/>
                </a:solidFill>
                <a:latin typeface="Calibri"/>
                <a:ea typeface="Calibri"/>
                <a:cs typeface="Calibri"/>
                <a:sym typeface="Calibri"/>
              </a:rPr>
              <a:t> al </a:t>
            </a:r>
            <a:r>
              <a:rPr lang="en-US" sz="2400" b="0" i="0" u="none" dirty="0" err="1">
                <a:solidFill>
                  <a:schemeClr val="dk1"/>
                </a:solidFill>
                <a:latin typeface="Calibri"/>
                <a:ea typeface="Calibri"/>
                <a:cs typeface="Calibri"/>
                <a:sym typeface="Calibri"/>
              </a:rPr>
              <a:t>libro</a:t>
            </a:r>
            <a:r>
              <a:rPr lang="en-US" sz="2400" b="0" i="0" u="none" dirty="0">
                <a:solidFill>
                  <a:schemeClr val="dk1"/>
                </a:solidFill>
                <a:latin typeface="Calibri"/>
                <a:ea typeface="Calibri"/>
                <a:cs typeface="Calibri"/>
                <a:sym typeface="Calibri"/>
              </a:rPr>
              <a:t> de </a:t>
            </a:r>
            <a:r>
              <a:rPr lang="en-US" sz="2400" b="0" i="0" u="none" dirty="0" err="1">
                <a:solidFill>
                  <a:schemeClr val="dk1"/>
                </a:solidFill>
                <a:latin typeface="Calibri"/>
                <a:ea typeface="Calibri"/>
                <a:cs typeface="Calibri"/>
                <a:sym typeface="Calibri"/>
              </a:rPr>
              <a:t>manera</a:t>
            </a:r>
            <a:r>
              <a:rPr lang="en-US" sz="2400" b="0" i="0" u="none" dirty="0">
                <a:solidFill>
                  <a:schemeClr val="dk1"/>
                </a:solidFill>
                <a:latin typeface="Calibri"/>
                <a:ea typeface="Calibri"/>
                <a:cs typeface="Calibri"/>
                <a:sym typeface="Calibri"/>
              </a:rPr>
              <a:t> corrida, </a:t>
            </a:r>
            <a:r>
              <a:rPr lang="en-US" sz="2400" b="0" i="0" u="none" dirty="0" err="1">
                <a:solidFill>
                  <a:schemeClr val="dk1"/>
                </a:solidFill>
                <a:latin typeface="Calibri"/>
                <a:ea typeface="Calibri"/>
                <a:cs typeface="Calibri"/>
                <a:sym typeface="Calibri"/>
              </a:rPr>
              <a:t>tal</a:t>
            </a:r>
            <a:r>
              <a:rPr lang="en-US" sz="2400" b="0" i="0" u="none" dirty="0">
                <a:solidFill>
                  <a:schemeClr val="dk1"/>
                </a:solidFill>
                <a:latin typeface="Calibri"/>
                <a:ea typeface="Calibri"/>
                <a:cs typeface="Calibri"/>
                <a:sym typeface="Calibri"/>
              </a:rPr>
              <a:t> </a:t>
            </a:r>
            <a:r>
              <a:rPr lang="en-US" sz="2400" b="0" i="0" u="none" dirty="0" err="1">
                <a:solidFill>
                  <a:schemeClr val="dk1"/>
                </a:solidFill>
                <a:latin typeface="Calibri"/>
                <a:ea typeface="Calibri"/>
                <a:cs typeface="Calibri"/>
                <a:sym typeface="Calibri"/>
              </a:rPr>
              <a:t>como</a:t>
            </a:r>
            <a:r>
              <a:rPr lang="en-US" sz="2400" b="0" i="0" u="none" dirty="0">
                <a:solidFill>
                  <a:schemeClr val="dk1"/>
                </a:solidFill>
                <a:latin typeface="Calibri"/>
                <a:ea typeface="Calibri"/>
                <a:cs typeface="Calibri"/>
                <a:sym typeface="Calibri"/>
              </a:rPr>
              <a:t> lo </a:t>
            </a:r>
            <a:r>
              <a:rPr lang="en-US" sz="2400" b="0" i="0" u="none" dirty="0" err="1">
                <a:solidFill>
                  <a:schemeClr val="dk1"/>
                </a:solidFill>
                <a:latin typeface="Calibri"/>
                <a:ea typeface="Calibri"/>
                <a:cs typeface="Calibri"/>
                <a:sym typeface="Calibri"/>
              </a:rPr>
              <a:t>tuvieron</a:t>
            </a:r>
            <a:r>
              <a:rPr lang="en-US" sz="2400" b="0" i="0" u="none" dirty="0">
                <a:solidFill>
                  <a:schemeClr val="dk1"/>
                </a:solidFill>
                <a:latin typeface="Calibri"/>
                <a:ea typeface="Calibri"/>
                <a:cs typeface="Calibri"/>
                <a:sym typeface="Calibri"/>
              </a:rPr>
              <a:t> sus </a:t>
            </a:r>
            <a:r>
              <a:rPr lang="en-US" sz="2400" b="0" i="0" u="none" dirty="0" err="1">
                <a:solidFill>
                  <a:schemeClr val="dk1"/>
                </a:solidFill>
                <a:latin typeface="Calibri"/>
                <a:ea typeface="Calibri"/>
                <a:cs typeface="Calibri"/>
                <a:sym typeface="Calibri"/>
              </a:rPr>
              <a:t>receptores</a:t>
            </a:r>
            <a:r>
              <a:rPr lang="en-US" sz="2400" b="0" i="0" u="none" dirty="0">
                <a:solidFill>
                  <a:schemeClr val="dk1"/>
                </a:solidFill>
                <a:latin typeface="Calibri"/>
                <a:ea typeface="Calibri"/>
                <a:cs typeface="Calibri"/>
                <a:sym typeface="Calibri"/>
              </a:rPr>
              <a:t> </a:t>
            </a:r>
            <a:r>
              <a:rPr lang="en-US" sz="2400" b="0" i="0" u="none" dirty="0" err="1">
                <a:solidFill>
                  <a:schemeClr val="dk1"/>
                </a:solidFill>
                <a:latin typeface="Calibri"/>
                <a:ea typeface="Calibri"/>
                <a:cs typeface="Calibri"/>
                <a:sym typeface="Calibri"/>
              </a:rPr>
              <a:t>originales</a:t>
            </a:r>
            <a:r>
              <a:rPr lang="en-US" sz="2400" b="0" i="0" u="none" dirty="0">
                <a:solidFill>
                  <a:schemeClr val="dk1"/>
                </a:solidFill>
                <a:latin typeface="Calibri"/>
                <a:ea typeface="Calibri"/>
                <a:cs typeface="Calibri"/>
                <a:sym typeface="Calibri"/>
              </a:rPr>
              <a:t>.</a:t>
            </a:r>
            <a:endParaRPr dirty="0"/>
          </a:p>
          <a:p>
            <a:pPr marL="0" marR="0" lvl="0" indent="0" algn="l" rtl="0">
              <a:lnSpc>
                <a:spcPct val="100000"/>
              </a:lnSpc>
              <a:spcBef>
                <a:spcPts val="0"/>
              </a:spcBef>
              <a:spcAft>
                <a:spcPts val="0"/>
              </a:spcAft>
              <a:buNone/>
            </a:pPr>
            <a:endParaRPr sz="2400" b="0" i="0" u="none" dirty="0">
              <a:solidFill>
                <a:schemeClr val="dk1"/>
              </a:solidFill>
              <a:latin typeface="Calibri"/>
              <a:ea typeface="Calibri"/>
              <a:cs typeface="Calibri"/>
              <a:sym typeface="Calibri"/>
            </a:endParaRPr>
          </a:p>
        </p:txBody>
      </p:sp>
      <p:sp>
        <p:nvSpPr>
          <p:cNvPr id="313" name="Google Shape;313;p32"/>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32</a:t>
            </a:fld>
            <a:endParaRPr/>
          </a:p>
        </p:txBody>
      </p:sp>
      <p:sp>
        <p:nvSpPr>
          <p:cNvPr id="314" name="Google Shape;314;p32"/>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600"/>
              <a:buFont typeface="Calibri"/>
              <a:buNone/>
            </a:pPr>
            <a:r>
              <a:rPr lang="en-US" sz="3600" b="1" i="0" u="none">
                <a:solidFill>
                  <a:schemeClr val="lt1"/>
                </a:solidFill>
                <a:latin typeface="Calibri"/>
                <a:ea typeface="Calibri"/>
                <a:cs typeface="Calibri"/>
                <a:sym typeface="Calibri"/>
              </a:rPr>
              <a:t>La observación telescópica</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33"/>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20" name="Google Shape;320;p33"/>
          <p:cNvSpPr txBox="1"/>
          <p:nvPr/>
        </p:nvSpPr>
        <p:spPr>
          <a:xfrm>
            <a:off x="142875" y="1412875"/>
            <a:ext cx="8353425" cy="4608512"/>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3200"/>
              <a:buFont typeface="Calibri"/>
              <a:buNone/>
            </a:pPr>
            <a:r>
              <a:rPr lang="en-US" sz="3200" b="1" i="0" u="none">
                <a:solidFill>
                  <a:schemeClr val="dk1"/>
                </a:solidFill>
                <a:latin typeface="Calibri"/>
                <a:ea typeface="Calibri"/>
                <a:cs typeface="Calibri"/>
                <a:sym typeface="Calibri"/>
              </a:rPr>
              <a:t>El libro de Génesis</a:t>
            </a:r>
            <a:endParaRPr/>
          </a:p>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152400" algn="l" rtl="0">
              <a:lnSpc>
                <a:spcPct val="100000"/>
              </a:lnSpc>
              <a:spcBef>
                <a:spcPts val="0"/>
              </a:spcBef>
              <a:spcAft>
                <a:spcPts val="0"/>
              </a:spcAft>
              <a:buClr>
                <a:schemeClr val="dk1"/>
              </a:buClr>
              <a:buSzPts val="2400"/>
              <a:buFont typeface="Calibri"/>
              <a:buAutoNum type="romanUcPeriod"/>
            </a:pPr>
            <a:r>
              <a:rPr lang="en-US" sz="2400" b="1" i="0" u="none">
                <a:solidFill>
                  <a:schemeClr val="dk1"/>
                </a:solidFill>
                <a:latin typeface="Calibri"/>
                <a:ea typeface="Calibri"/>
                <a:cs typeface="Calibri"/>
                <a:sym typeface="Calibri"/>
              </a:rPr>
              <a:t>LOS COMIENZOS DE LA HUMANIDAD		(11-11:9)</a:t>
            </a:r>
            <a:endParaRPr/>
          </a:p>
          <a:p>
            <a:pPr marL="1371600" marR="0" lvl="2" indent="-304800" algn="l" rtl="0">
              <a:lnSpc>
                <a:spcPct val="100000"/>
              </a:lnSpc>
              <a:spcBef>
                <a:spcPts val="0"/>
              </a:spcBef>
              <a:spcAft>
                <a:spcPts val="0"/>
              </a:spcAft>
              <a:buClr>
                <a:schemeClr val="dk1"/>
              </a:buClr>
              <a:buSzPts val="2400"/>
              <a:buFont typeface="Arial"/>
              <a:buNone/>
            </a:pPr>
            <a:endParaRPr sz="2400" b="0" i="0" u="none" strike="noStrike" cap="none">
              <a:solidFill>
                <a:schemeClr val="dk1"/>
              </a:solidFill>
              <a:latin typeface="Calibri"/>
              <a:ea typeface="Calibri"/>
              <a:cs typeface="Calibri"/>
              <a:sym typeface="Calibri"/>
            </a:endParaRPr>
          </a:p>
          <a:p>
            <a:pPr marL="1371600" marR="0" lvl="2" indent="-457200" algn="l" rtl="0">
              <a:lnSpc>
                <a:spcPct val="100000"/>
              </a:lnSpc>
              <a:spcBef>
                <a:spcPts val="0"/>
              </a:spcBef>
              <a:spcAft>
                <a:spcPts val="0"/>
              </a:spcAft>
              <a:buClr>
                <a:schemeClr val="dk1"/>
              </a:buClr>
              <a:buSzPts val="2400"/>
              <a:buFont typeface="Calibri"/>
              <a:buAutoNum type="alphaUcPeriod"/>
            </a:pPr>
            <a:r>
              <a:rPr lang="en-US" sz="2400" b="0" i="0" u="none" strike="noStrike" cap="none">
                <a:solidFill>
                  <a:schemeClr val="dk1"/>
                </a:solidFill>
                <a:latin typeface="Calibri"/>
                <a:ea typeface="Calibri"/>
                <a:cs typeface="Calibri"/>
                <a:sym typeface="Calibri"/>
              </a:rPr>
              <a:t>El origen del universo 			(1:1-2:25)</a:t>
            </a:r>
            <a:endParaRPr/>
          </a:p>
          <a:p>
            <a:pPr marL="1371600" marR="0" lvl="2" indent="-457200" algn="l" rtl="0">
              <a:lnSpc>
                <a:spcPct val="100000"/>
              </a:lnSpc>
              <a:spcBef>
                <a:spcPts val="0"/>
              </a:spcBef>
              <a:spcAft>
                <a:spcPts val="0"/>
              </a:spcAft>
              <a:buClr>
                <a:schemeClr val="dk1"/>
              </a:buClr>
              <a:buSzPts val="2400"/>
              <a:buFont typeface="Calibri"/>
              <a:buAutoNum type="alphaUcPeriod"/>
            </a:pPr>
            <a:r>
              <a:rPr lang="en-US" sz="2400" b="0" i="0" u="none" strike="noStrike" cap="none">
                <a:solidFill>
                  <a:schemeClr val="dk1"/>
                </a:solidFill>
                <a:latin typeface="Calibri"/>
                <a:ea typeface="Calibri"/>
                <a:cs typeface="Calibri"/>
                <a:sym typeface="Calibri"/>
              </a:rPr>
              <a:t>El origen del pecado 			(3:1-5:32)</a:t>
            </a:r>
            <a:endParaRPr/>
          </a:p>
          <a:p>
            <a:pPr marL="1371600" marR="0" lvl="2" indent="-457200" algn="l" rtl="0">
              <a:lnSpc>
                <a:spcPct val="100000"/>
              </a:lnSpc>
              <a:spcBef>
                <a:spcPts val="0"/>
              </a:spcBef>
              <a:spcAft>
                <a:spcPts val="0"/>
              </a:spcAft>
              <a:buClr>
                <a:schemeClr val="dk1"/>
              </a:buClr>
              <a:buSzPts val="2400"/>
              <a:buFont typeface="Calibri"/>
              <a:buAutoNum type="alphaUcPeriod"/>
            </a:pPr>
            <a:r>
              <a:rPr lang="en-US" sz="2400" b="0" i="0" u="none" strike="noStrike" cap="none">
                <a:solidFill>
                  <a:schemeClr val="dk1"/>
                </a:solidFill>
                <a:latin typeface="Calibri"/>
                <a:ea typeface="Calibri"/>
                <a:cs typeface="Calibri"/>
                <a:sym typeface="Calibri"/>
              </a:rPr>
              <a:t>El origen del diluvio 			(6:1-10:32)</a:t>
            </a:r>
            <a:endParaRPr/>
          </a:p>
          <a:p>
            <a:pPr marL="1371600" marR="0" lvl="2" indent="-457200" algn="l" rtl="0">
              <a:lnSpc>
                <a:spcPct val="100000"/>
              </a:lnSpc>
              <a:spcBef>
                <a:spcPts val="0"/>
              </a:spcBef>
              <a:spcAft>
                <a:spcPts val="0"/>
              </a:spcAft>
              <a:buClr>
                <a:schemeClr val="dk1"/>
              </a:buClr>
              <a:buSzPts val="2400"/>
              <a:buFont typeface="Calibri"/>
              <a:buAutoNum type="alphaUcPeriod"/>
            </a:pPr>
            <a:r>
              <a:rPr lang="en-US" sz="2400" b="0" i="0" u="none" strike="noStrike" cap="none">
                <a:solidFill>
                  <a:schemeClr val="dk1"/>
                </a:solidFill>
                <a:latin typeface="Calibri"/>
                <a:ea typeface="Calibri"/>
                <a:cs typeface="Calibri"/>
                <a:sym typeface="Calibri"/>
              </a:rPr>
              <a:t>El origen de los múltiples lenguajes 	(11:1-9)</a:t>
            </a:r>
            <a:endParaRPr/>
          </a:p>
          <a:p>
            <a:pPr marL="0" marR="0" lvl="0" indent="0" algn="l"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152400" algn="l" rtl="0">
              <a:lnSpc>
                <a:spcPct val="100000"/>
              </a:lnSpc>
              <a:spcBef>
                <a:spcPts val="0"/>
              </a:spcBef>
              <a:spcAft>
                <a:spcPts val="0"/>
              </a:spcAft>
              <a:buClr>
                <a:schemeClr val="dk1"/>
              </a:buClr>
              <a:buSzPts val="2400"/>
              <a:buFont typeface="Calibri"/>
              <a:buAutoNum type="romanUcPeriod"/>
            </a:pPr>
            <a:r>
              <a:rPr lang="en-US" sz="2400" b="1" i="0" u="none">
                <a:solidFill>
                  <a:schemeClr val="dk1"/>
                </a:solidFill>
                <a:latin typeface="Calibri"/>
                <a:ea typeface="Calibri"/>
                <a:cs typeface="Calibri"/>
                <a:sym typeface="Calibri"/>
              </a:rPr>
              <a:t>LOS COMIENZOS DE LA NACIÓN DE ISAREL		(11:10-50:26)</a:t>
            </a:r>
            <a:endParaRPr/>
          </a:p>
          <a:p>
            <a:pPr marL="1371600" marR="0" lvl="2" indent="-304800" algn="l" rtl="0">
              <a:lnSpc>
                <a:spcPct val="100000"/>
              </a:lnSpc>
              <a:spcBef>
                <a:spcPts val="0"/>
              </a:spcBef>
              <a:spcAft>
                <a:spcPts val="0"/>
              </a:spcAft>
              <a:buClr>
                <a:schemeClr val="dk1"/>
              </a:buClr>
              <a:buSzPts val="2400"/>
              <a:buFont typeface="Arial"/>
              <a:buNone/>
            </a:pPr>
            <a:endParaRPr sz="2400" b="0" i="0" u="none" strike="noStrike" cap="none">
              <a:solidFill>
                <a:schemeClr val="dk1"/>
              </a:solidFill>
              <a:latin typeface="Calibri"/>
              <a:ea typeface="Calibri"/>
              <a:cs typeface="Calibri"/>
              <a:sym typeface="Calibri"/>
            </a:endParaRPr>
          </a:p>
          <a:p>
            <a:pPr marL="1371600" marR="0" lvl="2" indent="-457200" algn="l" rtl="0">
              <a:lnSpc>
                <a:spcPct val="100000"/>
              </a:lnSpc>
              <a:spcBef>
                <a:spcPts val="0"/>
              </a:spcBef>
              <a:spcAft>
                <a:spcPts val="0"/>
              </a:spcAft>
              <a:buClr>
                <a:schemeClr val="dk1"/>
              </a:buClr>
              <a:buSzPts val="2400"/>
              <a:buFont typeface="Calibri"/>
              <a:buAutoNum type="alphaUcPeriod"/>
            </a:pPr>
            <a:r>
              <a:rPr lang="en-US" sz="2400" b="0" i="0" u="none" strike="noStrike" cap="none">
                <a:solidFill>
                  <a:schemeClr val="dk1"/>
                </a:solidFill>
                <a:latin typeface="Calibri"/>
                <a:ea typeface="Calibri"/>
                <a:cs typeface="Calibri"/>
                <a:sym typeface="Calibri"/>
              </a:rPr>
              <a:t>Los hechos de la vida de Abraham 	(11:10-25:11)</a:t>
            </a:r>
            <a:endParaRPr/>
          </a:p>
          <a:p>
            <a:pPr marL="1371600" marR="0" lvl="2" indent="-457200" algn="l" rtl="0">
              <a:lnSpc>
                <a:spcPct val="100000"/>
              </a:lnSpc>
              <a:spcBef>
                <a:spcPts val="0"/>
              </a:spcBef>
              <a:spcAft>
                <a:spcPts val="0"/>
              </a:spcAft>
              <a:buClr>
                <a:schemeClr val="dk1"/>
              </a:buClr>
              <a:buSzPts val="2400"/>
              <a:buFont typeface="Calibri"/>
              <a:buAutoNum type="alphaUcPeriod"/>
            </a:pPr>
            <a:r>
              <a:rPr lang="en-US" sz="2400" b="0" i="0" u="none" strike="noStrike" cap="none">
                <a:solidFill>
                  <a:schemeClr val="dk1"/>
                </a:solidFill>
                <a:latin typeface="Calibri"/>
                <a:ea typeface="Calibri"/>
                <a:cs typeface="Calibri"/>
                <a:sym typeface="Calibri"/>
              </a:rPr>
              <a:t>Los hechos de la vida de Isaac 		(25:19-26:35)</a:t>
            </a:r>
            <a:endParaRPr/>
          </a:p>
          <a:p>
            <a:pPr marL="1371600" marR="0" lvl="2" indent="-457200" algn="l" rtl="0">
              <a:lnSpc>
                <a:spcPct val="100000"/>
              </a:lnSpc>
              <a:spcBef>
                <a:spcPts val="0"/>
              </a:spcBef>
              <a:spcAft>
                <a:spcPts val="0"/>
              </a:spcAft>
              <a:buClr>
                <a:schemeClr val="dk1"/>
              </a:buClr>
              <a:buSzPts val="2400"/>
              <a:buFont typeface="Calibri"/>
              <a:buAutoNum type="alphaUcPeriod"/>
            </a:pPr>
            <a:r>
              <a:rPr lang="en-US" sz="2400" b="0" i="0" u="none" strike="noStrike" cap="none">
                <a:solidFill>
                  <a:schemeClr val="dk1"/>
                </a:solidFill>
                <a:latin typeface="Calibri"/>
                <a:ea typeface="Calibri"/>
                <a:cs typeface="Calibri"/>
                <a:sym typeface="Calibri"/>
              </a:rPr>
              <a:t>Los hechos de la vida de Jacob		(27:1-36:43)</a:t>
            </a:r>
            <a:endParaRPr/>
          </a:p>
          <a:p>
            <a:pPr marL="1371600" marR="0" lvl="2" indent="-457200" algn="l" rtl="0">
              <a:lnSpc>
                <a:spcPct val="100000"/>
              </a:lnSpc>
              <a:spcBef>
                <a:spcPts val="0"/>
              </a:spcBef>
              <a:spcAft>
                <a:spcPts val="0"/>
              </a:spcAft>
              <a:buClr>
                <a:schemeClr val="dk1"/>
              </a:buClr>
              <a:buSzPts val="2400"/>
              <a:buFont typeface="Calibri"/>
              <a:buAutoNum type="alphaUcPeriod"/>
            </a:pPr>
            <a:r>
              <a:rPr lang="en-US" sz="2400" b="0" i="0" u="none" strike="noStrike" cap="none">
                <a:solidFill>
                  <a:schemeClr val="dk1"/>
                </a:solidFill>
                <a:latin typeface="Calibri"/>
                <a:ea typeface="Calibri"/>
                <a:cs typeface="Calibri"/>
                <a:sym typeface="Calibri"/>
              </a:rPr>
              <a:t>Los hechos de la vida de José 		(37:1-50:26)</a:t>
            </a:r>
            <a:endParaRPr/>
          </a:p>
        </p:txBody>
      </p:sp>
      <p:sp>
        <p:nvSpPr>
          <p:cNvPr id="321" name="Google Shape;321;p33"/>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33</a:t>
            </a:fld>
            <a:endParaRPr/>
          </a:p>
        </p:txBody>
      </p:sp>
      <p:sp>
        <p:nvSpPr>
          <p:cNvPr id="322" name="Google Shape;322;p33"/>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600"/>
              <a:buFont typeface="Calibri"/>
              <a:buNone/>
            </a:pPr>
            <a:r>
              <a:rPr lang="en-US" sz="3600" b="1" i="0" u="none">
                <a:solidFill>
                  <a:schemeClr val="lt1"/>
                </a:solidFill>
                <a:latin typeface="Calibri"/>
                <a:ea typeface="Calibri"/>
                <a:cs typeface="Calibri"/>
                <a:sym typeface="Calibri"/>
              </a:rPr>
              <a:t>La observación telescópica</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34"/>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28" name="Google Shape;328;p34"/>
          <p:cNvSpPr txBox="1"/>
          <p:nvPr/>
        </p:nvSpPr>
        <p:spPr>
          <a:xfrm>
            <a:off x="323850" y="1052512"/>
            <a:ext cx="8135937" cy="4608512"/>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400"/>
              <a:buFont typeface="Calibri"/>
              <a:buNone/>
            </a:pPr>
            <a:r>
              <a:rPr lang="en-US" sz="2400" b="1" i="0" u="none">
                <a:solidFill>
                  <a:schemeClr val="dk1"/>
                </a:solidFill>
                <a:latin typeface="Calibri"/>
                <a:ea typeface="Calibri"/>
                <a:cs typeface="Calibri"/>
                <a:sym typeface="Calibri"/>
              </a:rPr>
              <a:t>El libro de Mateo </a:t>
            </a:r>
            <a:endParaRPr/>
          </a:p>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152400" algn="l" rtl="0">
              <a:lnSpc>
                <a:spcPct val="150000"/>
              </a:lnSpc>
              <a:spcBef>
                <a:spcPts val="0"/>
              </a:spcBef>
              <a:spcAft>
                <a:spcPts val="0"/>
              </a:spcAft>
              <a:buClr>
                <a:schemeClr val="dk1"/>
              </a:buClr>
              <a:buSzPts val="2400"/>
              <a:buFont typeface="Cambria"/>
              <a:buAutoNum type="arabicPeriod"/>
            </a:pPr>
            <a:r>
              <a:rPr lang="en-US" sz="2400" b="0" i="0" u="none">
                <a:solidFill>
                  <a:schemeClr val="dk1"/>
                </a:solidFill>
                <a:latin typeface="Calibri"/>
                <a:ea typeface="Calibri"/>
                <a:cs typeface="Calibri"/>
                <a:sym typeface="Calibri"/>
              </a:rPr>
              <a:t>El comienzo de la vida de Jesús 		(1:1-4:11)</a:t>
            </a:r>
            <a:endParaRPr/>
          </a:p>
          <a:p>
            <a:pPr marL="0" marR="0" lvl="0" indent="-152400" algn="l" rtl="0">
              <a:lnSpc>
                <a:spcPct val="150000"/>
              </a:lnSpc>
              <a:spcBef>
                <a:spcPts val="0"/>
              </a:spcBef>
              <a:spcAft>
                <a:spcPts val="0"/>
              </a:spcAft>
              <a:buClr>
                <a:schemeClr val="dk1"/>
              </a:buClr>
              <a:buSzPts val="2400"/>
              <a:buFont typeface="Cambria"/>
              <a:buAutoNum type="arabicPeriod"/>
            </a:pPr>
            <a:r>
              <a:rPr lang="en-US" sz="2400" b="0" i="0" u="none">
                <a:solidFill>
                  <a:schemeClr val="dk1"/>
                </a:solidFill>
                <a:latin typeface="Calibri"/>
                <a:ea typeface="Calibri"/>
                <a:cs typeface="Calibri"/>
                <a:sym typeface="Calibri"/>
              </a:rPr>
              <a:t>El ministerio de Jesús en Galilea 		(4:12-18:35)</a:t>
            </a:r>
            <a:endParaRPr/>
          </a:p>
          <a:p>
            <a:pPr marL="0" marR="0" lvl="0" indent="-152400" algn="l" rtl="0">
              <a:lnSpc>
                <a:spcPct val="150000"/>
              </a:lnSpc>
              <a:spcBef>
                <a:spcPts val="0"/>
              </a:spcBef>
              <a:spcAft>
                <a:spcPts val="0"/>
              </a:spcAft>
              <a:buClr>
                <a:schemeClr val="dk1"/>
              </a:buClr>
              <a:buSzPts val="2400"/>
              <a:buFont typeface="Cambria"/>
              <a:buAutoNum type="arabicPeriod"/>
            </a:pPr>
            <a:r>
              <a:rPr lang="en-US" sz="2400" b="0" i="0" u="none">
                <a:solidFill>
                  <a:schemeClr val="dk1"/>
                </a:solidFill>
                <a:latin typeface="Calibri"/>
                <a:ea typeface="Calibri"/>
                <a:cs typeface="Calibri"/>
                <a:sym typeface="Calibri"/>
              </a:rPr>
              <a:t>El ministerio de Jesús en Judea		(19-25-26:35)</a:t>
            </a:r>
            <a:endParaRPr/>
          </a:p>
          <a:p>
            <a:pPr marL="0" marR="0" lvl="0" indent="-152400" algn="l" rtl="0">
              <a:lnSpc>
                <a:spcPct val="150000"/>
              </a:lnSpc>
              <a:spcBef>
                <a:spcPts val="0"/>
              </a:spcBef>
              <a:spcAft>
                <a:spcPts val="0"/>
              </a:spcAft>
              <a:buClr>
                <a:schemeClr val="dk1"/>
              </a:buClr>
              <a:buSzPts val="2400"/>
              <a:buFont typeface="Cambria"/>
              <a:buAutoNum type="arabicPeriod"/>
            </a:pPr>
            <a:r>
              <a:rPr lang="en-US" sz="2400" b="0" i="0" u="none">
                <a:solidFill>
                  <a:schemeClr val="dk1"/>
                </a:solidFill>
                <a:latin typeface="Calibri"/>
                <a:ea typeface="Calibri"/>
                <a:cs typeface="Calibri"/>
                <a:sym typeface="Calibri"/>
              </a:rPr>
              <a:t>El final de la vida de Jesús		 	(26:36-28:20)</a:t>
            </a:r>
            <a:endParaRPr/>
          </a:p>
          <a:p>
            <a:pPr marL="0" marR="0" lvl="0" indent="0" algn="l" rtl="0">
              <a:lnSpc>
                <a:spcPct val="100000"/>
              </a:lnSpc>
              <a:spcBef>
                <a:spcPts val="0"/>
              </a:spcBef>
              <a:spcAft>
                <a:spcPts val="0"/>
              </a:spcAft>
              <a:buNone/>
            </a:pPr>
            <a:endParaRPr sz="2400" b="0" i="0" u="none">
              <a:solidFill>
                <a:schemeClr val="dk1"/>
              </a:solidFill>
              <a:latin typeface="Calibri"/>
              <a:ea typeface="Calibri"/>
              <a:cs typeface="Calibri"/>
              <a:sym typeface="Calibri"/>
            </a:endParaRPr>
          </a:p>
        </p:txBody>
      </p:sp>
      <p:sp>
        <p:nvSpPr>
          <p:cNvPr id="329" name="Google Shape;329;p34"/>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34</a:t>
            </a:fld>
            <a:endParaRPr/>
          </a:p>
        </p:txBody>
      </p:sp>
      <p:sp>
        <p:nvSpPr>
          <p:cNvPr id="330" name="Google Shape;330;p34"/>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600"/>
              <a:buFont typeface="Calibri"/>
              <a:buNone/>
            </a:pPr>
            <a:r>
              <a:rPr lang="en-US" sz="3600" b="1" i="0" u="none">
                <a:solidFill>
                  <a:schemeClr val="lt1"/>
                </a:solidFill>
                <a:latin typeface="Calibri"/>
                <a:ea typeface="Calibri"/>
                <a:cs typeface="Calibri"/>
                <a:sym typeface="Calibri"/>
              </a:rPr>
              <a:t>La observación telescópica</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35"/>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36" name="Google Shape;336;p35"/>
          <p:cNvSpPr txBox="1"/>
          <p:nvPr/>
        </p:nvSpPr>
        <p:spPr>
          <a:xfrm>
            <a:off x="323850" y="1052512"/>
            <a:ext cx="8135937" cy="18002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2400" b="0" i="0" u="none">
              <a:solidFill>
                <a:schemeClr val="dk1"/>
              </a:solidFill>
              <a:latin typeface="Calibri"/>
              <a:ea typeface="Calibri"/>
              <a:cs typeface="Calibri"/>
              <a:sym typeface="Calibri"/>
            </a:endParaRPr>
          </a:p>
        </p:txBody>
      </p:sp>
      <p:sp>
        <p:nvSpPr>
          <p:cNvPr id="337" name="Google Shape;337;p35"/>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35</a:t>
            </a:fld>
            <a:endParaRPr/>
          </a:p>
        </p:txBody>
      </p:sp>
      <p:sp>
        <p:nvSpPr>
          <p:cNvPr id="338" name="Google Shape;338;p35"/>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600"/>
              <a:buFont typeface="Calibri"/>
              <a:buNone/>
            </a:pPr>
            <a:r>
              <a:rPr lang="en-US" sz="3600" b="1" i="0" u="none">
                <a:solidFill>
                  <a:schemeClr val="lt1"/>
                </a:solidFill>
                <a:latin typeface="Calibri"/>
                <a:ea typeface="Calibri"/>
                <a:cs typeface="Calibri"/>
                <a:sym typeface="Calibri"/>
              </a:rPr>
              <a:t>La observación telescópica</a:t>
            </a:r>
            <a:endParaRPr/>
          </a:p>
        </p:txBody>
      </p:sp>
      <p:graphicFrame>
        <p:nvGraphicFramePr>
          <p:cNvPr id="339" name="Google Shape;339;p35"/>
          <p:cNvGraphicFramePr/>
          <p:nvPr/>
        </p:nvGraphicFramePr>
        <p:xfrm>
          <a:off x="196850" y="1412875"/>
          <a:ext cx="7777150" cy="2535225"/>
        </p:xfrm>
        <a:graphic>
          <a:graphicData uri="http://schemas.openxmlformats.org/drawingml/2006/table">
            <a:tbl>
              <a:tblPr>
                <a:noFill/>
                <a:tableStyleId>{B6B549D9-425C-4F1C-9B55-55D401A67CE8}</a:tableStyleId>
              </a:tblPr>
              <a:tblGrid>
                <a:gridCol w="2119300">
                  <a:extLst>
                    <a:ext uri="{9D8B030D-6E8A-4147-A177-3AD203B41FA5}">
                      <a16:colId xmlns:a16="http://schemas.microsoft.com/office/drawing/2014/main" val="20000"/>
                    </a:ext>
                  </a:extLst>
                </a:gridCol>
                <a:gridCol w="4251325">
                  <a:extLst>
                    <a:ext uri="{9D8B030D-6E8A-4147-A177-3AD203B41FA5}">
                      <a16:colId xmlns:a16="http://schemas.microsoft.com/office/drawing/2014/main" val="20001"/>
                    </a:ext>
                  </a:extLst>
                </a:gridCol>
                <a:gridCol w="1406525">
                  <a:extLst>
                    <a:ext uri="{9D8B030D-6E8A-4147-A177-3AD203B41FA5}">
                      <a16:colId xmlns:a16="http://schemas.microsoft.com/office/drawing/2014/main" val="20002"/>
                    </a:ext>
                  </a:extLst>
                </a:gridCol>
              </a:tblGrid>
              <a:tr h="501650">
                <a:tc gridSpan="3">
                  <a:txBody>
                    <a:bodyPr/>
                    <a:lstStyle/>
                    <a:p>
                      <a:pPr marL="0" marR="0" lvl="0" indent="0" algn="ctr" rtl="0">
                        <a:lnSpc>
                          <a:spcPct val="100000"/>
                        </a:lnSpc>
                        <a:spcBef>
                          <a:spcPts val="0"/>
                        </a:spcBef>
                        <a:spcAft>
                          <a:spcPts val="0"/>
                        </a:spcAft>
                        <a:buClr>
                          <a:srgbClr val="2F2B20"/>
                        </a:buClr>
                        <a:buSzPts val="2000"/>
                        <a:buFont typeface="Calibri"/>
                        <a:buNone/>
                      </a:pPr>
                      <a:r>
                        <a:rPr lang="en-US" sz="2000" b="0" i="0" u="none">
                          <a:solidFill>
                            <a:srgbClr val="2F2B20"/>
                          </a:solidFill>
                          <a:latin typeface="Calibri"/>
                          <a:ea typeface="Calibri"/>
                          <a:cs typeface="Calibri"/>
                          <a:sym typeface="Calibri"/>
                        </a:rPr>
                        <a:t>Los Libros de la Biblia </a:t>
                      </a:r>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1F0EC"/>
                    </a:solidFill>
                  </a:tcPr>
                </a:tc>
                <a:tc hMerge="1">
                  <a:txBody>
                    <a:bodyPr/>
                    <a:lstStyle/>
                    <a:p>
                      <a:endParaRPr lang="es-AR"/>
                    </a:p>
                  </a:txBody>
                  <a:tcPr/>
                </a:tc>
                <a:tc hMerge="1">
                  <a:txBody>
                    <a:bodyPr/>
                    <a:lstStyle/>
                    <a:p>
                      <a:endParaRPr lang="es-AR"/>
                    </a:p>
                  </a:txBody>
                  <a:tcPr/>
                </a:tc>
                <a:extLst>
                  <a:ext uri="{0D108BD9-81ED-4DB2-BD59-A6C34878D82A}">
                    <a16:rowId xmlns:a16="http://schemas.microsoft.com/office/drawing/2014/main" val="10000"/>
                  </a:ext>
                </a:extLst>
              </a:tr>
              <a:tr h="1016000">
                <a:tc>
                  <a:txBody>
                    <a:bodyPr/>
                    <a:lstStyle/>
                    <a:p>
                      <a:pPr marL="0" marR="0" lvl="0" indent="0" algn="ctr" rtl="0">
                        <a:lnSpc>
                          <a:spcPct val="100000"/>
                        </a:lnSpc>
                        <a:spcBef>
                          <a:spcPts val="0"/>
                        </a:spcBef>
                        <a:spcAft>
                          <a:spcPts val="0"/>
                        </a:spcAft>
                        <a:buClr>
                          <a:srgbClr val="2F2B20"/>
                        </a:buClr>
                        <a:buSzPts val="2000"/>
                        <a:buFont typeface="Calibri"/>
                        <a:buNone/>
                      </a:pPr>
                      <a:r>
                        <a:rPr lang="en-US" sz="2000" b="0" i="0" u="none">
                          <a:solidFill>
                            <a:srgbClr val="2F2B20"/>
                          </a:solidFill>
                          <a:latin typeface="Calibri"/>
                          <a:ea typeface="Calibri"/>
                          <a:cs typeface="Calibri"/>
                          <a:sym typeface="Calibri"/>
                        </a:rPr>
                        <a:t>El Antiguo Testamento</a:t>
                      </a:r>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1F0EC"/>
                    </a:solidFill>
                  </a:tcPr>
                </a:tc>
                <a:tc>
                  <a:txBody>
                    <a:bodyPr/>
                    <a:lstStyle/>
                    <a:p>
                      <a:pPr marL="0" marR="0" lvl="0" indent="0" algn="ctr" rtl="0">
                        <a:lnSpc>
                          <a:spcPct val="100000"/>
                        </a:lnSpc>
                        <a:spcBef>
                          <a:spcPts val="0"/>
                        </a:spcBef>
                        <a:spcAft>
                          <a:spcPts val="0"/>
                        </a:spcAft>
                        <a:buClr>
                          <a:srgbClr val="2F2B20"/>
                        </a:buClr>
                        <a:buSzPts val="2000"/>
                        <a:buFont typeface="Calibri"/>
                        <a:buNone/>
                      </a:pPr>
                      <a:r>
                        <a:rPr lang="en-US" sz="2000" b="0" i="0" u="none">
                          <a:solidFill>
                            <a:srgbClr val="2F2B20"/>
                          </a:solidFill>
                          <a:latin typeface="Calibri"/>
                          <a:ea typeface="Calibri"/>
                          <a:cs typeface="Calibri"/>
                          <a:sym typeface="Calibri"/>
                        </a:rPr>
                        <a:t>Enfatiza la relación de Dios con el </a:t>
                      </a:r>
                      <a:r>
                        <a:rPr lang="en-US" sz="2000" b="1" i="0" u="sng">
                          <a:solidFill>
                            <a:srgbClr val="2F2B20"/>
                          </a:solidFill>
                          <a:latin typeface="Calibri"/>
                          <a:ea typeface="Calibri"/>
                          <a:cs typeface="Calibri"/>
                          <a:sym typeface="Calibri"/>
                        </a:rPr>
                        <a:t>pueblo de Israel</a:t>
                      </a:r>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1F0EC"/>
                    </a:solidFill>
                  </a:tcPr>
                </a:tc>
                <a:tc>
                  <a:txBody>
                    <a:bodyPr/>
                    <a:lstStyle/>
                    <a:p>
                      <a:pPr marL="0" marR="0" lvl="0" indent="0" algn="ctr" rtl="0">
                        <a:lnSpc>
                          <a:spcPct val="100000"/>
                        </a:lnSpc>
                        <a:spcBef>
                          <a:spcPts val="0"/>
                        </a:spcBef>
                        <a:spcAft>
                          <a:spcPts val="0"/>
                        </a:spcAft>
                        <a:buClr>
                          <a:srgbClr val="2F2B20"/>
                        </a:buClr>
                        <a:buSzPts val="2800"/>
                        <a:buFont typeface="Calibri"/>
                        <a:buNone/>
                      </a:pPr>
                      <a:r>
                        <a:rPr lang="en-US" sz="2800" b="0" i="0" u="none">
                          <a:solidFill>
                            <a:srgbClr val="2F2B20"/>
                          </a:solidFill>
                          <a:latin typeface="Calibri"/>
                          <a:ea typeface="Calibri"/>
                          <a:cs typeface="Calibri"/>
                          <a:sym typeface="Calibri"/>
                        </a:rPr>
                        <a:t>39 </a:t>
                      </a:r>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1F0EC"/>
                    </a:solidFill>
                  </a:tcPr>
                </a:tc>
                <a:extLst>
                  <a:ext uri="{0D108BD9-81ED-4DB2-BD59-A6C34878D82A}">
                    <a16:rowId xmlns:a16="http://schemas.microsoft.com/office/drawing/2014/main" val="10001"/>
                  </a:ext>
                </a:extLst>
              </a:tr>
              <a:tr h="1017575">
                <a:tc>
                  <a:txBody>
                    <a:bodyPr/>
                    <a:lstStyle/>
                    <a:p>
                      <a:pPr marL="0" marR="0" lvl="0" indent="0" algn="ctr" rtl="0">
                        <a:lnSpc>
                          <a:spcPct val="100000"/>
                        </a:lnSpc>
                        <a:spcBef>
                          <a:spcPts val="0"/>
                        </a:spcBef>
                        <a:spcAft>
                          <a:spcPts val="0"/>
                        </a:spcAft>
                        <a:buClr>
                          <a:srgbClr val="2F2B20"/>
                        </a:buClr>
                        <a:buSzPts val="2000"/>
                        <a:buFont typeface="Calibri"/>
                        <a:buNone/>
                      </a:pPr>
                      <a:r>
                        <a:rPr lang="en-US" sz="2000" b="0" i="0" u="none">
                          <a:solidFill>
                            <a:srgbClr val="2F2B20"/>
                          </a:solidFill>
                          <a:latin typeface="Calibri"/>
                          <a:ea typeface="Calibri"/>
                          <a:cs typeface="Calibri"/>
                          <a:sym typeface="Calibri"/>
                        </a:rPr>
                        <a:t>El Nuevo Testamento</a:t>
                      </a:r>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1F0EC"/>
                    </a:solidFill>
                  </a:tcPr>
                </a:tc>
                <a:tc>
                  <a:txBody>
                    <a:bodyPr/>
                    <a:lstStyle/>
                    <a:p>
                      <a:pPr marL="0" marR="0" lvl="0" indent="0" algn="ctr" rtl="0">
                        <a:lnSpc>
                          <a:spcPct val="100000"/>
                        </a:lnSpc>
                        <a:spcBef>
                          <a:spcPts val="0"/>
                        </a:spcBef>
                        <a:spcAft>
                          <a:spcPts val="0"/>
                        </a:spcAft>
                        <a:buClr>
                          <a:srgbClr val="2F2B20"/>
                        </a:buClr>
                        <a:buSzPts val="2000"/>
                        <a:buFont typeface="Calibri"/>
                        <a:buNone/>
                      </a:pPr>
                      <a:r>
                        <a:rPr lang="en-US" sz="2000" b="0" i="0" u="none">
                          <a:solidFill>
                            <a:srgbClr val="2F2B20"/>
                          </a:solidFill>
                          <a:latin typeface="Calibri"/>
                          <a:ea typeface="Calibri"/>
                          <a:cs typeface="Calibri"/>
                          <a:sym typeface="Calibri"/>
                        </a:rPr>
                        <a:t>Enfatiza la relación de Dios con la </a:t>
                      </a:r>
                      <a:r>
                        <a:rPr lang="en-US" sz="2000" b="1" i="0" u="sng">
                          <a:solidFill>
                            <a:srgbClr val="2F2B20"/>
                          </a:solidFill>
                          <a:latin typeface="Calibri"/>
                          <a:ea typeface="Calibri"/>
                          <a:cs typeface="Calibri"/>
                          <a:sym typeface="Calibri"/>
                        </a:rPr>
                        <a:t>iglesia de Cristo</a:t>
                      </a:r>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1F0EC"/>
                    </a:solidFill>
                  </a:tcPr>
                </a:tc>
                <a:tc>
                  <a:txBody>
                    <a:bodyPr/>
                    <a:lstStyle/>
                    <a:p>
                      <a:pPr marL="0" marR="0" lvl="0" indent="0" algn="ctr" rtl="0">
                        <a:lnSpc>
                          <a:spcPct val="100000"/>
                        </a:lnSpc>
                        <a:spcBef>
                          <a:spcPts val="0"/>
                        </a:spcBef>
                        <a:spcAft>
                          <a:spcPts val="0"/>
                        </a:spcAft>
                        <a:buClr>
                          <a:srgbClr val="2F2B20"/>
                        </a:buClr>
                        <a:buSzPts val="2800"/>
                        <a:buFont typeface="Calibri"/>
                        <a:buNone/>
                      </a:pPr>
                      <a:r>
                        <a:rPr lang="en-US" sz="2800" b="0" i="0" u="none">
                          <a:solidFill>
                            <a:srgbClr val="2F2B20"/>
                          </a:solidFill>
                          <a:latin typeface="Calibri"/>
                          <a:ea typeface="Calibri"/>
                          <a:cs typeface="Calibri"/>
                          <a:sym typeface="Calibri"/>
                        </a:rPr>
                        <a:t>27</a:t>
                      </a:r>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1F0EC"/>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36"/>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45" name="Google Shape;345;p36"/>
          <p:cNvSpPr txBox="1"/>
          <p:nvPr/>
        </p:nvSpPr>
        <p:spPr>
          <a:xfrm>
            <a:off x="323850" y="1052512"/>
            <a:ext cx="8135937" cy="18002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2400" b="0" i="0" u="none">
              <a:solidFill>
                <a:schemeClr val="dk1"/>
              </a:solidFill>
              <a:latin typeface="Calibri"/>
              <a:ea typeface="Calibri"/>
              <a:cs typeface="Calibri"/>
              <a:sym typeface="Calibri"/>
            </a:endParaRPr>
          </a:p>
        </p:txBody>
      </p:sp>
      <p:sp>
        <p:nvSpPr>
          <p:cNvPr id="346" name="Google Shape;346;p36"/>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36</a:t>
            </a:fld>
            <a:endParaRPr/>
          </a:p>
        </p:txBody>
      </p:sp>
      <p:sp>
        <p:nvSpPr>
          <p:cNvPr id="347" name="Google Shape;347;p36"/>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600"/>
              <a:buFont typeface="Calibri"/>
              <a:buNone/>
            </a:pPr>
            <a:r>
              <a:rPr lang="en-US" sz="3600" b="1" i="0" u="none">
                <a:solidFill>
                  <a:schemeClr val="lt1"/>
                </a:solidFill>
                <a:latin typeface="Calibri"/>
                <a:ea typeface="Calibri"/>
                <a:cs typeface="Calibri"/>
                <a:sym typeface="Calibri"/>
              </a:rPr>
              <a:t>La observación telescópica</a:t>
            </a:r>
            <a:endParaRPr/>
          </a:p>
        </p:txBody>
      </p:sp>
      <p:graphicFrame>
        <p:nvGraphicFramePr>
          <p:cNvPr id="348" name="Google Shape;348;p36"/>
          <p:cNvGraphicFramePr/>
          <p:nvPr/>
        </p:nvGraphicFramePr>
        <p:xfrm>
          <a:off x="684212" y="1052512"/>
          <a:ext cx="6840500" cy="5545100"/>
        </p:xfrm>
        <a:graphic>
          <a:graphicData uri="http://schemas.openxmlformats.org/drawingml/2006/table">
            <a:tbl>
              <a:tblPr>
                <a:noFill/>
                <a:tableStyleId>{B6B549D9-425C-4F1C-9B55-55D401A67CE8}</a:tableStyleId>
              </a:tblPr>
              <a:tblGrid>
                <a:gridCol w="2449500">
                  <a:extLst>
                    <a:ext uri="{9D8B030D-6E8A-4147-A177-3AD203B41FA5}">
                      <a16:colId xmlns:a16="http://schemas.microsoft.com/office/drawing/2014/main" val="20000"/>
                    </a:ext>
                  </a:extLst>
                </a:gridCol>
                <a:gridCol w="2195500">
                  <a:extLst>
                    <a:ext uri="{9D8B030D-6E8A-4147-A177-3AD203B41FA5}">
                      <a16:colId xmlns:a16="http://schemas.microsoft.com/office/drawing/2014/main" val="20001"/>
                    </a:ext>
                  </a:extLst>
                </a:gridCol>
                <a:gridCol w="2195500">
                  <a:extLst>
                    <a:ext uri="{9D8B030D-6E8A-4147-A177-3AD203B41FA5}">
                      <a16:colId xmlns:a16="http://schemas.microsoft.com/office/drawing/2014/main" val="20002"/>
                    </a:ext>
                  </a:extLst>
                </a:gridCol>
              </a:tblGrid>
              <a:tr h="795325">
                <a:tc gridSpan="3">
                  <a:txBody>
                    <a:bodyPr/>
                    <a:lstStyle/>
                    <a:p>
                      <a:pPr marL="0" marR="0" lvl="0" indent="0" algn="ctr" rtl="0">
                        <a:lnSpc>
                          <a:spcPct val="100000"/>
                        </a:lnSpc>
                        <a:spcBef>
                          <a:spcPts val="0"/>
                        </a:spcBef>
                        <a:spcAft>
                          <a:spcPts val="0"/>
                        </a:spcAft>
                        <a:buClr>
                          <a:srgbClr val="2F2B20"/>
                        </a:buClr>
                        <a:buSzPts val="2000"/>
                        <a:buFont typeface="Calibri"/>
                        <a:buNone/>
                      </a:pPr>
                      <a:r>
                        <a:rPr lang="en-US" sz="2000" b="0" i="0" u="none">
                          <a:solidFill>
                            <a:srgbClr val="2F2B20"/>
                          </a:solidFill>
                          <a:latin typeface="Calibri"/>
                          <a:ea typeface="Calibri"/>
                          <a:cs typeface="Calibri"/>
                          <a:sym typeface="Calibri"/>
                        </a:rPr>
                        <a:t>39</a:t>
                      </a:r>
                      <a:endParaRPr/>
                    </a:p>
                    <a:p>
                      <a:pPr marL="0" marR="0" lvl="0" indent="0" algn="ctr" rtl="0">
                        <a:lnSpc>
                          <a:spcPct val="100000"/>
                        </a:lnSpc>
                        <a:spcBef>
                          <a:spcPts val="0"/>
                        </a:spcBef>
                        <a:spcAft>
                          <a:spcPts val="0"/>
                        </a:spcAft>
                        <a:buClr>
                          <a:srgbClr val="2F2B20"/>
                        </a:buClr>
                        <a:buSzPts val="2000"/>
                        <a:buFont typeface="Calibri"/>
                        <a:buNone/>
                      </a:pPr>
                      <a:r>
                        <a:rPr lang="en-US" sz="2000" b="0" i="0" u="none">
                          <a:solidFill>
                            <a:srgbClr val="2F2B20"/>
                          </a:solidFill>
                          <a:latin typeface="Calibri"/>
                          <a:ea typeface="Calibri"/>
                          <a:cs typeface="Calibri"/>
                          <a:sym typeface="Calibri"/>
                        </a:rPr>
                        <a:t>Libros del Antiguo Testamento</a:t>
                      </a:r>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1F0EC"/>
                    </a:solidFill>
                  </a:tcPr>
                </a:tc>
                <a:tc hMerge="1">
                  <a:txBody>
                    <a:bodyPr/>
                    <a:lstStyle/>
                    <a:p>
                      <a:endParaRPr lang="es-AR"/>
                    </a:p>
                  </a:txBody>
                  <a:tcPr/>
                </a:tc>
                <a:tc hMerge="1">
                  <a:txBody>
                    <a:bodyPr/>
                    <a:lstStyle/>
                    <a:p>
                      <a:endParaRPr lang="es-AR"/>
                    </a:p>
                  </a:txBody>
                  <a:tcPr/>
                </a:tc>
                <a:extLst>
                  <a:ext uri="{0D108BD9-81ED-4DB2-BD59-A6C34878D82A}">
                    <a16:rowId xmlns:a16="http://schemas.microsoft.com/office/drawing/2014/main" val="10000"/>
                  </a:ext>
                </a:extLst>
              </a:tr>
              <a:tr h="922325">
                <a:tc>
                  <a:txBody>
                    <a:bodyPr/>
                    <a:lstStyle/>
                    <a:p>
                      <a:pPr marL="0" marR="0" lvl="0" indent="0" algn="ctr" rtl="0">
                        <a:lnSpc>
                          <a:spcPct val="100000"/>
                        </a:lnSpc>
                        <a:spcBef>
                          <a:spcPts val="0"/>
                        </a:spcBef>
                        <a:spcAft>
                          <a:spcPts val="0"/>
                        </a:spcAft>
                        <a:buClr>
                          <a:srgbClr val="2F2B20"/>
                        </a:buClr>
                        <a:buSzPts val="2000"/>
                        <a:buFont typeface="Calibri"/>
                        <a:buNone/>
                      </a:pPr>
                      <a:r>
                        <a:rPr lang="en-US" sz="2000" b="0" i="0" u="none">
                          <a:solidFill>
                            <a:srgbClr val="2F2B20"/>
                          </a:solidFill>
                          <a:latin typeface="Calibri"/>
                          <a:ea typeface="Calibri"/>
                          <a:cs typeface="Calibri"/>
                          <a:sym typeface="Calibri"/>
                        </a:rPr>
                        <a:t>17 </a:t>
                      </a:r>
                      <a:endParaRPr/>
                    </a:p>
                    <a:p>
                      <a:pPr marL="0" marR="0" lvl="0" indent="0" algn="ctr" rtl="0">
                        <a:lnSpc>
                          <a:spcPct val="100000"/>
                        </a:lnSpc>
                        <a:spcBef>
                          <a:spcPts val="0"/>
                        </a:spcBef>
                        <a:spcAft>
                          <a:spcPts val="0"/>
                        </a:spcAft>
                        <a:buClr>
                          <a:srgbClr val="2F2B20"/>
                        </a:buClr>
                        <a:buSzPts val="2000"/>
                        <a:buFont typeface="Calibri"/>
                        <a:buNone/>
                      </a:pPr>
                      <a:r>
                        <a:rPr lang="en-US" sz="2000" b="0" i="0" u="none">
                          <a:solidFill>
                            <a:srgbClr val="2F2B20"/>
                          </a:solidFill>
                          <a:latin typeface="Calibri"/>
                          <a:ea typeface="Calibri"/>
                          <a:cs typeface="Calibri"/>
                          <a:sym typeface="Calibri"/>
                        </a:rPr>
                        <a:t>Libros Históricos</a:t>
                      </a:r>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1F0EC"/>
                    </a:solidFill>
                  </a:tcPr>
                </a:tc>
                <a:tc>
                  <a:txBody>
                    <a:bodyPr/>
                    <a:lstStyle/>
                    <a:p>
                      <a:pPr marL="0" marR="0" lvl="0" indent="0" algn="ctr" rtl="0">
                        <a:lnSpc>
                          <a:spcPct val="100000"/>
                        </a:lnSpc>
                        <a:spcBef>
                          <a:spcPts val="0"/>
                        </a:spcBef>
                        <a:spcAft>
                          <a:spcPts val="0"/>
                        </a:spcAft>
                        <a:buClr>
                          <a:srgbClr val="2F2B20"/>
                        </a:buClr>
                        <a:buSzPts val="2000"/>
                        <a:buFont typeface="Calibri"/>
                        <a:buNone/>
                      </a:pPr>
                      <a:r>
                        <a:rPr lang="en-US" sz="2000" b="0" i="0" u="none">
                          <a:solidFill>
                            <a:srgbClr val="2F2B20"/>
                          </a:solidFill>
                          <a:latin typeface="Calibri"/>
                          <a:ea typeface="Calibri"/>
                          <a:cs typeface="Calibri"/>
                          <a:sym typeface="Calibri"/>
                        </a:rPr>
                        <a:t>5</a:t>
                      </a:r>
                      <a:endParaRPr/>
                    </a:p>
                    <a:p>
                      <a:pPr marL="0" marR="0" lvl="0" indent="0" algn="ctr" rtl="0">
                        <a:lnSpc>
                          <a:spcPct val="100000"/>
                        </a:lnSpc>
                        <a:spcBef>
                          <a:spcPts val="0"/>
                        </a:spcBef>
                        <a:spcAft>
                          <a:spcPts val="0"/>
                        </a:spcAft>
                        <a:buClr>
                          <a:srgbClr val="2F2B20"/>
                        </a:buClr>
                        <a:buSzPts val="2000"/>
                        <a:buFont typeface="Calibri"/>
                        <a:buNone/>
                      </a:pPr>
                      <a:r>
                        <a:rPr lang="en-US" sz="2000" b="0" i="0" u="none">
                          <a:solidFill>
                            <a:srgbClr val="2F2B20"/>
                          </a:solidFill>
                          <a:latin typeface="Calibri"/>
                          <a:ea typeface="Calibri"/>
                          <a:cs typeface="Calibri"/>
                          <a:sym typeface="Calibri"/>
                        </a:rPr>
                        <a:t>Libros Poéticos</a:t>
                      </a:r>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1F0EC"/>
                    </a:solidFill>
                  </a:tcPr>
                </a:tc>
                <a:tc>
                  <a:txBody>
                    <a:bodyPr/>
                    <a:lstStyle/>
                    <a:p>
                      <a:pPr marL="0" marR="0" lvl="0" indent="0" algn="ctr" rtl="0">
                        <a:lnSpc>
                          <a:spcPct val="100000"/>
                        </a:lnSpc>
                        <a:spcBef>
                          <a:spcPts val="0"/>
                        </a:spcBef>
                        <a:spcAft>
                          <a:spcPts val="0"/>
                        </a:spcAft>
                        <a:buClr>
                          <a:srgbClr val="2F2B20"/>
                        </a:buClr>
                        <a:buSzPts val="2000"/>
                        <a:buFont typeface="Calibri"/>
                        <a:buNone/>
                      </a:pPr>
                      <a:r>
                        <a:rPr lang="en-US" sz="2000" b="0" i="0" u="none">
                          <a:solidFill>
                            <a:srgbClr val="2F2B20"/>
                          </a:solidFill>
                          <a:latin typeface="Calibri"/>
                          <a:ea typeface="Calibri"/>
                          <a:cs typeface="Calibri"/>
                          <a:sym typeface="Calibri"/>
                        </a:rPr>
                        <a:t>17 </a:t>
                      </a:r>
                      <a:endParaRPr/>
                    </a:p>
                    <a:p>
                      <a:pPr marL="0" marR="0" lvl="0" indent="0" algn="ctr" rtl="0">
                        <a:lnSpc>
                          <a:spcPct val="100000"/>
                        </a:lnSpc>
                        <a:spcBef>
                          <a:spcPts val="0"/>
                        </a:spcBef>
                        <a:spcAft>
                          <a:spcPts val="0"/>
                        </a:spcAft>
                        <a:buClr>
                          <a:srgbClr val="2F2B20"/>
                        </a:buClr>
                        <a:buSzPts val="2000"/>
                        <a:buFont typeface="Calibri"/>
                        <a:buNone/>
                      </a:pPr>
                      <a:r>
                        <a:rPr lang="en-US" sz="2000" b="0" i="0" u="none">
                          <a:solidFill>
                            <a:srgbClr val="2F2B20"/>
                          </a:solidFill>
                          <a:latin typeface="Calibri"/>
                          <a:ea typeface="Calibri"/>
                          <a:cs typeface="Calibri"/>
                          <a:sym typeface="Calibri"/>
                        </a:rPr>
                        <a:t>Libros Proféticos</a:t>
                      </a:r>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1F0EC"/>
                    </a:solidFill>
                  </a:tcPr>
                </a:tc>
                <a:extLst>
                  <a:ext uri="{0D108BD9-81ED-4DB2-BD59-A6C34878D82A}">
                    <a16:rowId xmlns:a16="http://schemas.microsoft.com/office/drawing/2014/main" val="10001"/>
                  </a:ext>
                </a:extLst>
              </a:tr>
              <a:tr h="3827450">
                <a:tc>
                  <a:txBody>
                    <a:bodyPr/>
                    <a:lstStyle/>
                    <a:p>
                      <a:pPr marL="0" marR="0" lvl="0" indent="0" algn="ctr" rtl="0">
                        <a:lnSpc>
                          <a:spcPct val="100000"/>
                        </a:lnSpc>
                        <a:spcBef>
                          <a:spcPts val="0"/>
                        </a:spcBef>
                        <a:spcAft>
                          <a:spcPts val="0"/>
                        </a:spcAft>
                        <a:buClr>
                          <a:srgbClr val="2F2B20"/>
                        </a:buClr>
                        <a:buSzPts val="1400"/>
                        <a:buFont typeface="Calibri"/>
                        <a:buNone/>
                      </a:pPr>
                      <a:r>
                        <a:rPr lang="en-US" sz="1400" b="0" i="0" u="none">
                          <a:solidFill>
                            <a:srgbClr val="2F2B20"/>
                          </a:solidFill>
                          <a:latin typeface="Calibri"/>
                          <a:ea typeface="Calibri"/>
                          <a:cs typeface="Calibri"/>
                          <a:sym typeface="Calibri"/>
                        </a:rPr>
                        <a:t>Génesis</a:t>
                      </a:r>
                      <a:endParaRPr/>
                    </a:p>
                    <a:p>
                      <a:pPr marL="0" marR="0" lvl="0" indent="0" algn="ctr" rtl="0">
                        <a:lnSpc>
                          <a:spcPct val="100000"/>
                        </a:lnSpc>
                        <a:spcBef>
                          <a:spcPts val="0"/>
                        </a:spcBef>
                        <a:spcAft>
                          <a:spcPts val="0"/>
                        </a:spcAft>
                        <a:buClr>
                          <a:srgbClr val="2F2B20"/>
                        </a:buClr>
                        <a:buSzPts val="1400"/>
                        <a:buFont typeface="Calibri"/>
                        <a:buNone/>
                      </a:pPr>
                      <a:r>
                        <a:rPr lang="en-US" sz="1400" b="0" i="0" u="none">
                          <a:solidFill>
                            <a:srgbClr val="2F2B20"/>
                          </a:solidFill>
                          <a:latin typeface="Calibri"/>
                          <a:ea typeface="Calibri"/>
                          <a:cs typeface="Calibri"/>
                          <a:sym typeface="Calibri"/>
                        </a:rPr>
                        <a:t>Éxodo</a:t>
                      </a:r>
                      <a:endParaRPr/>
                    </a:p>
                    <a:p>
                      <a:pPr marL="0" marR="0" lvl="0" indent="0" algn="ctr" rtl="0">
                        <a:lnSpc>
                          <a:spcPct val="100000"/>
                        </a:lnSpc>
                        <a:spcBef>
                          <a:spcPts val="0"/>
                        </a:spcBef>
                        <a:spcAft>
                          <a:spcPts val="0"/>
                        </a:spcAft>
                        <a:buClr>
                          <a:srgbClr val="2F2B20"/>
                        </a:buClr>
                        <a:buSzPts val="1400"/>
                        <a:buFont typeface="Calibri"/>
                        <a:buNone/>
                      </a:pPr>
                      <a:r>
                        <a:rPr lang="en-US" sz="1400" b="0" i="0" u="none">
                          <a:solidFill>
                            <a:srgbClr val="2F2B20"/>
                          </a:solidFill>
                          <a:latin typeface="Calibri"/>
                          <a:ea typeface="Calibri"/>
                          <a:cs typeface="Calibri"/>
                          <a:sym typeface="Calibri"/>
                        </a:rPr>
                        <a:t>Levítico</a:t>
                      </a:r>
                      <a:endParaRPr/>
                    </a:p>
                    <a:p>
                      <a:pPr marL="0" marR="0" lvl="0" indent="0" algn="ctr" rtl="0">
                        <a:lnSpc>
                          <a:spcPct val="100000"/>
                        </a:lnSpc>
                        <a:spcBef>
                          <a:spcPts val="0"/>
                        </a:spcBef>
                        <a:spcAft>
                          <a:spcPts val="0"/>
                        </a:spcAft>
                        <a:buClr>
                          <a:srgbClr val="2F2B20"/>
                        </a:buClr>
                        <a:buSzPts val="1400"/>
                        <a:buFont typeface="Calibri"/>
                        <a:buNone/>
                      </a:pPr>
                      <a:r>
                        <a:rPr lang="en-US" sz="1400" b="0" i="0" u="none">
                          <a:solidFill>
                            <a:srgbClr val="2F2B20"/>
                          </a:solidFill>
                          <a:latin typeface="Calibri"/>
                          <a:ea typeface="Calibri"/>
                          <a:cs typeface="Calibri"/>
                          <a:sym typeface="Calibri"/>
                        </a:rPr>
                        <a:t>Números</a:t>
                      </a:r>
                      <a:endParaRPr/>
                    </a:p>
                    <a:p>
                      <a:pPr marL="0" marR="0" lvl="0" indent="0" algn="ctr" rtl="0">
                        <a:lnSpc>
                          <a:spcPct val="100000"/>
                        </a:lnSpc>
                        <a:spcBef>
                          <a:spcPts val="0"/>
                        </a:spcBef>
                        <a:spcAft>
                          <a:spcPts val="0"/>
                        </a:spcAft>
                        <a:buClr>
                          <a:srgbClr val="2F2B20"/>
                        </a:buClr>
                        <a:buSzPts val="1400"/>
                        <a:buFont typeface="Calibri"/>
                        <a:buNone/>
                      </a:pPr>
                      <a:r>
                        <a:rPr lang="en-US" sz="1400" b="0" i="0" u="none">
                          <a:solidFill>
                            <a:srgbClr val="2F2B20"/>
                          </a:solidFill>
                          <a:latin typeface="Calibri"/>
                          <a:ea typeface="Calibri"/>
                          <a:cs typeface="Calibri"/>
                          <a:sym typeface="Calibri"/>
                        </a:rPr>
                        <a:t>Deuteronomio</a:t>
                      </a:r>
                      <a:endParaRPr/>
                    </a:p>
                    <a:p>
                      <a:pPr marL="0" marR="0" lvl="0" indent="0" algn="ctr" rtl="0">
                        <a:lnSpc>
                          <a:spcPct val="100000"/>
                        </a:lnSpc>
                        <a:spcBef>
                          <a:spcPts val="0"/>
                        </a:spcBef>
                        <a:spcAft>
                          <a:spcPts val="0"/>
                        </a:spcAft>
                        <a:buClr>
                          <a:srgbClr val="2F2B20"/>
                        </a:buClr>
                        <a:buSzPts val="1400"/>
                        <a:buFont typeface="Calibri"/>
                        <a:buNone/>
                      </a:pPr>
                      <a:r>
                        <a:rPr lang="en-US" sz="1400" b="0" i="0" u="none">
                          <a:solidFill>
                            <a:srgbClr val="2F2B20"/>
                          </a:solidFill>
                          <a:latin typeface="Calibri"/>
                          <a:ea typeface="Calibri"/>
                          <a:cs typeface="Calibri"/>
                          <a:sym typeface="Calibri"/>
                        </a:rPr>
                        <a:t>Josué</a:t>
                      </a:r>
                      <a:endParaRPr/>
                    </a:p>
                    <a:p>
                      <a:pPr marL="0" marR="0" lvl="0" indent="0" algn="ctr" rtl="0">
                        <a:lnSpc>
                          <a:spcPct val="100000"/>
                        </a:lnSpc>
                        <a:spcBef>
                          <a:spcPts val="0"/>
                        </a:spcBef>
                        <a:spcAft>
                          <a:spcPts val="0"/>
                        </a:spcAft>
                        <a:buClr>
                          <a:srgbClr val="2F2B20"/>
                        </a:buClr>
                        <a:buSzPts val="1400"/>
                        <a:buFont typeface="Calibri"/>
                        <a:buNone/>
                      </a:pPr>
                      <a:r>
                        <a:rPr lang="en-US" sz="1400" b="0" i="0" u="none">
                          <a:solidFill>
                            <a:srgbClr val="2F2B20"/>
                          </a:solidFill>
                          <a:latin typeface="Calibri"/>
                          <a:ea typeface="Calibri"/>
                          <a:cs typeface="Calibri"/>
                          <a:sym typeface="Calibri"/>
                        </a:rPr>
                        <a:t>Jueces</a:t>
                      </a:r>
                      <a:endParaRPr/>
                    </a:p>
                    <a:p>
                      <a:pPr marL="0" marR="0" lvl="0" indent="0" algn="ctr" rtl="0">
                        <a:lnSpc>
                          <a:spcPct val="100000"/>
                        </a:lnSpc>
                        <a:spcBef>
                          <a:spcPts val="0"/>
                        </a:spcBef>
                        <a:spcAft>
                          <a:spcPts val="0"/>
                        </a:spcAft>
                        <a:buClr>
                          <a:srgbClr val="2F2B20"/>
                        </a:buClr>
                        <a:buSzPts val="1400"/>
                        <a:buFont typeface="Calibri"/>
                        <a:buNone/>
                      </a:pPr>
                      <a:r>
                        <a:rPr lang="en-US" sz="1400" b="0" i="0" u="none">
                          <a:solidFill>
                            <a:srgbClr val="2F2B20"/>
                          </a:solidFill>
                          <a:latin typeface="Calibri"/>
                          <a:ea typeface="Calibri"/>
                          <a:cs typeface="Calibri"/>
                          <a:sym typeface="Calibri"/>
                        </a:rPr>
                        <a:t>Rut</a:t>
                      </a:r>
                      <a:endParaRPr/>
                    </a:p>
                    <a:p>
                      <a:pPr marL="0" marR="0" lvl="0" indent="0" algn="ctr" rtl="0">
                        <a:lnSpc>
                          <a:spcPct val="100000"/>
                        </a:lnSpc>
                        <a:spcBef>
                          <a:spcPts val="0"/>
                        </a:spcBef>
                        <a:spcAft>
                          <a:spcPts val="0"/>
                        </a:spcAft>
                        <a:buClr>
                          <a:srgbClr val="2F2B20"/>
                        </a:buClr>
                        <a:buSzPts val="1400"/>
                        <a:buFont typeface="Calibri"/>
                        <a:buNone/>
                      </a:pPr>
                      <a:r>
                        <a:rPr lang="en-US" sz="1400" b="0" i="0" u="none">
                          <a:solidFill>
                            <a:srgbClr val="2F2B20"/>
                          </a:solidFill>
                          <a:latin typeface="Calibri"/>
                          <a:ea typeface="Calibri"/>
                          <a:cs typeface="Calibri"/>
                          <a:sym typeface="Calibri"/>
                        </a:rPr>
                        <a:t>1 Samuel</a:t>
                      </a:r>
                      <a:endParaRPr/>
                    </a:p>
                    <a:p>
                      <a:pPr marL="0" marR="0" lvl="0" indent="0" algn="ctr" rtl="0">
                        <a:lnSpc>
                          <a:spcPct val="100000"/>
                        </a:lnSpc>
                        <a:spcBef>
                          <a:spcPts val="0"/>
                        </a:spcBef>
                        <a:spcAft>
                          <a:spcPts val="0"/>
                        </a:spcAft>
                        <a:buClr>
                          <a:srgbClr val="2F2B20"/>
                        </a:buClr>
                        <a:buSzPts val="1400"/>
                        <a:buFont typeface="Calibri"/>
                        <a:buNone/>
                      </a:pPr>
                      <a:r>
                        <a:rPr lang="en-US" sz="1400" b="0" i="0" u="none">
                          <a:solidFill>
                            <a:srgbClr val="2F2B20"/>
                          </a:solidFill>
                          <a:latin typeface="Calibri"/>
                          <a:ea typeface="Calibri"/>
                          <a:cs typeface="Calibri"/>
                          <a:sym typeface="Calibri"/>
                        </a:rPr>
                        <a:t>2 Samuel</a:t>
                      </a:r>
                      <a:endParaRPr/>
                    </a:p>
                    <a:p>
                      <a:pPr marL="0" marR="0" lvl="0" indent="0" algn="ctr" rtl="0">
                        <a:lnSpc>
                          <a:spcPct val="100000"/>
                        </a:lnSpc>
                        <a:spcBef>
                          <a:spcPts val="0"/>
                        </a:spcBef>
                        <a:spcAft>
                          <a:spcPts val="0"/>
                        </a:spcAft>
                        <a:buClr>
                          <a:srgbClr val="2F2B20"/>
                        </a:buClr>
                        <a:buSzPts val="1400"/>
                        <a:buFont typeface="Calibri"/>
                        <a:buNone/>
                      </a:pPr>
                      <a:r>
                        <a:rPr lang="en-US" sz="1400" b="0" i="0" u="none">
                          <a:solidFill>
                            <a:srgbClr val="2F2B20"/>
                          </a:solidFill>
                          <a:latin typeface="Calibri"/>
                          <a:ea typeface="Calibri"/>
                          <a:cs typeface="Calibri"/>
                          <a:sym typeface="Calibri"/>
                        </a:rPr>
                        <a:t>1 Reyes</a:t>
                      </a:r>
                      <a:endParaRPr/>
                    </a:p>
                    <a:p>
                      <a:pPr marL="0" marR="0" lvl="0" indent="0" algn="ctr" rtl="0">
                        <a:lnSpc>
                          <a:spcPct val="100000"/>
                        </a:lnSpc>
                        <a:spcBef>
                          <a:spcPts val="0"/>
                        </a:spcBef>
                        <a:spcAft>
                          <a:spcPts val="0"/>
                        </a:spcAft>
                        <a:buClr>
                          <a:srgbClr val="2F2B20"/>
                        </a:buClr>
                        <a:buSzPts val="1400"/>
                        <a:buFont typeface="Calibri"/>
                        <a:buNone/>
                      </a:pPr>
                      <a:r>
                        <a:rPr lang="en-US" sz="1400" b="0" i="0" u="none">
                          <a:solidFill>
                            <a:srgbClr val="2F2B20"/>
                          </a:solidFill>
                          <a:latin typeface="Calibri"/>
                          <a:ea typeface="Calibri"/>
                          <a:cs typeface="Calibri"/>
                          <a:sym typeface="Calibri"/>
                        </a:rPr>
                        <a:t>2 Reyes</a:t>
                      </a:r>
                      <a:endParaRPr/>
                    </a:p>
                    <a:p>
                      <a:pPr marL="0" marR="0" lvl="0" indent="0" algn="ctr" rtl="0">
                        <a:lnSpc>
                          <a:spcPct val="100000"/>
                        </a:lnSpc>
                        <a:spcBef>
                          <a:spcPts val="0"/>
                        </a:spcBef>
                        <a:spcAft>
                          <a:spcPts val="0"/>
                        </a:spcAft>
                        <a:buClr>
                          <a:srgbClr val="2F2B20"/>
                        </a:buClr>
                        <a:buSzPts val="1400"/>
                        <a:buFont typeface="Calibri"/>
                        <a:buNone/>
                      </a:pPr>
                      <a:r>
                        <a:rPr lang="en-US" sz="1400" b="0" i="0" u="none">
                          <a:solidFill>
                            <a:srgbClr val="2F2B20"/>
                          </a:solidFill>
                          <a:latin typeface="Calibri"/>
                          <a:ea typeface="Calibri"/>
                          <a:cs typeface="Calibri"/>
                          <a:sym typeface="Calibri"/>
                        </a:rPr>
                        <a:t>1 Crónicas</a:t>
                      </a:r>
                      <a:endParaRPr/>
                    </a:p>
                    <a:p>
                      <a:pPr marL="0" marR="0" lvl="0" indent="0" algn="ctr" rtl="0">
                        <a:lnSpc>
                          <a:spcPct val="100000"/>
                        </a:lnSpc>
                        <a:spcBef>
                          <a:spcPts val="0"/>
                        </a:spcBef>
                        <a:spcAft>
                          <a:spcPts val="0"/>
                        </a:spcAft>
                        <a:buClr>
                          <a:srgbClr val="2F2B20"/>
                        </a:buClr>
                        <a:buSzPts val="1400"/>
                        <a:buFont typeface="Calibri"/>
                        <a:buNone/>
                      </a:pPr>
                      <a:r>
                        <a:rPr lang="en-US" sz="1400" b="0" i="0" u="none">
                          <a:solidFill>
                            <a:srgbClr val="2F2B20"/>
                          </a:solidFill>
                          <a:latin typeface="Calibri"/>
                          <a:ea typeface="Calibri"/>
                          <a:cs typeface="Calibri"/>
                          <a:sym typeface="Calibri"/>
                        </a:rPr>
                        <a:t>2 Crónicas</a:t>
                      </a:r>
                      <a:endParaRPr/>
                    </a:p>
                    <a:p>
                      <a:pPr marL="0" marR="0" lvl="0" indent="0" algn="ctr" rtl="0">
                        <a:lnSpc>
                          <a:spcPct val="100000"/>
                        </a:lnSpc>
                        <a:spcBef>
                          <a:spcPts val="0"/>
                        </a:spcBef>
                        <a:spcAft>
                          <a:spcPts val="0"/>
                        </a:spcAft>
                        <a:buClr>
                          <a:srgbClr val="2F2B20"/>
                        </a:buClr>
                        <a:buSzPts val="1400"/>
                        <a:buFont typeface="Calibri"/>
                        <a:buNone/>
                      </a:pPr>
                      <a:r>
                        <a:rPr lang="en-US" sz="1400" b="0" i="0" u="none">
                          <a:solidFill>
                            <a:srgbClr val="2F2B20"/>
                          </a:solidFill>
                          <a:latin typeface="Calibri"/>
                          <a:ea typeface="Calibri"/>
                          <a:cs typeface="Calibri"/>
                          <a:sym typeface="Calibri"/>
                        </a:rPr>
                        <a:t>Esdras</a:t>
                      </a:r>
                      <a:endParaRPr/>
                    </a:p>
                    <a:p>
                      <a:pPr marL="0" marR="0" lvl="0" indent="0" algn="ctr" rtl="0">
                        <a:lnSpc>
                          <a:spcPct val="100000"/>
                        </a:lnSpc>
                        <a:spcBef>
                          <a:spcPts val="0"/>
                        </a:spcBef>
                        <a:spcAft>
                          <a:spcPts val="0"/>
                        </a:spcAft>
                        <a:buClr>
                          <a:srgbClr val="2F2B20"/>
                        </a:buClr>
                        <a:buSzPts val="1400"/>
                        <a:buFont typeface="Calibri"/>
                        <a:buNone/>
                      </a:pPr>
                      <a:r>
                        <a:rPr lang="en-US" sz="1400" b="0" i="0" u="none">
                          <a:solidFill>
                            <a:srgbClr val="2F2B20"/>
                          </a:solidFill>
                          <a:latin typeface="Calibri"/>
                          <a:ea typeface="Calibri"/>
                          <a:cs typeface="Calibri"/>
                          <a:sym typeface="Calibri"/>
                        </a:rPr>
                        <a:t>Nehemías </a:t>
                      </a:r>
                      <a:endParaRPr/>
                    </a:p>
                    <a:p>
                      <a:pPr marL="0" marR="0" lvl="0" indent="0" algn="ctr" rtl="0">
                        <a:lnSpc>
                          <a:spcPct val="100000"/>
                        </a:lnSpc>
                        <a:spcBef>
                          <a:spcPts val="0"/>
                        </a:spcBef>
                        <a:spcAft>
                          <a:spcPts val="0"/>
                        </a:spcAft>
                        <a:buClr>
                          <a:srgbClr val="2F2B20"/>
                        </a:buClr>
                        <a:buSzPts val="1400"/>
                        <a:buFont typeface="Calibri"/>
                        <a:buNone/>
                      </a:pPr>
                      <a:r>
                        <a:rPr lang="en-US" sz="1400" b="0" i="0" u="none">
                          <a:solidFill>
                            <a:srgbClr val="2F2B20"/>
                          </a:solidFill>
                          <a:latin typeface="Calibri"/>
                          <a:ea typeface="Calibri"/>
                          <a:cs typeface="Calibri"/>
                          <a:sym typeface="Calibri"/>
                        </a:rPr>
                        <a:t>Ester</a:t>
                      </a:r>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1F0EC"/>
                    </a:solidFill>
                  </a:tcPr>
                </a:tc>
                <a:tc>
                  <a:txBody>
                    <a:bodyPr/>
                    <a:lstStyle/>
                    <a:p>
                      <a:pPr marL="0" marR="0" lvl="0" indent="0" algn="ctr" rtl="0">
                        <a:lnSpc>
                          <a:spcPct val="100000"/>
                        </a:lnSpc>
                        <a:spcBef>
                          <a:spcPts val="0"/>
                        </a:spcBef>
                        <a:spcAft>
                          <a:spcPts val="0"/>
                        </a:spcAft>
                        <a:buClr>
                          <a:srgbClr val="2F2B20"/>
                        </a:buClr>
                        <a:buSzPts val="1400"/>
                        <a:buFont typeface="Calibri"/>
                        <a:buNone/>
                      </a:pPr>
                      <a:r>
                        <a:rPr lang="en-US" sz="1400" b="0" i="0" u="none">
                          <a:solidFill>
                            <a:srgbClr val="2F2B20"/>
                          </a:solidFill>
                          <a:latin typeface="Calibri"/>
                          <a:ea typeface="Calibri"/>
                          <a:cs typeface="Calibri"/>
                          <a:sym typeface="Calibri"/>
                        </a:rPr>
                        <a:t>Job</a:t>
                      </a:r>
                      <a:endParaRPr/>
                    </a:p>
                    <a:p>
                      <a:pPr marL="0" marR="0" lvl="0" indent="0" algn="ctr" rtl="0">
                        <a:lnSpc>
                          <a:spcPct val="100000"/>
                        </a:lnSpc>
                        <a:spcBef>
                          <a:spcPts val="0"/>
                        </a:spcBef>
                        <a:spcAft>
                          <a:spcPts val="0"/>
                        </a:spcAft>
                        <a:buClr>
                          <a:srgbClr val="2F2B20"/>
                        </a:buClr>
                        <a:buSzPts val="1400"/>
                        <a:buFont typeface="Calibri"/>
                        <a:buNone/>
                      </a:pPr>
                      <a:r>
                        <a:rPr lang="en-US" sz="1400" b="0" i="0" u="none">
                          <a:solidFill>
                            <a:srgbClr val="2F2B20"/>
                          </a:solidFill>
                          <a:latin typeface="Calibri"/>
                          <a:ea typeface="Calibri"/>
                          <a:cs typeface="Calibri"/>
                          <a:sym typeface="Calibri"/>
                        </a:rPr>
                        <a:t>Salmos</a:t>
                      </a:r>
                      <a:endParaRPr/>
                    </a:p>
                    <a:p>
                      <a:pPr marL="0" marR="0" lvl="0" indent="0" algn="ctr" rtl="0">
                        <a:lnSpc>
                          <a:spcPct val="100000"/>
                        </a:lnSpc>
                        <a:spcBef>
                          <a:spcPts val="0"/>
                        </a:spcBef>
                        <a:spcAft>
                          <a:spcPts val="0"/>
                        </a:spcAft>
                        <a:buClr>
                          <a:srgbClr val="2F2B20"/>
                        </a:buClr>
                        <a:buSzPts val="1400"/>
                        <a:buFont typeface="Calibri"/>
                        <a:buNone/>
                      </a:pPr>
                      <a:r>
                        <a:rPr lang="en-US" sz="1400" b="0" i="0" u="none">
                          <a:solidFill>
                            <a:srgbClr val="2F2B20"/>
                          </a:solidFill>
                          <a:latin typeface="Calibri"/>
                          <a:ea typeface="Calibri"/>
                          <a:cs typeface="Calibri"/>
                          <a:sym typeface="Calibri"/>
                        </a:rPr>
                        <a:t>Proverbios</a:t>
                      </a:r>
                      <a:endParaRPr/>
                    </a:p>
                    <a:p>
                      <a:pPr marL="0" marR="0" lvl="0" indent="0" algn="ctr" rtl="0">
                        <a:lnSpc>
                          <a:spcPct val="100000"/>
                        </a:lnSpc>
                        <a:spcBef>
                          <a:spcPts val="0"/>
                        </a:spcBef>
                        <a:spcAft>
                          <a:spcPts val="0"/>
                        </a:spcAft>
                        <a:buClr>
                          <a:srgbClr val="2F2B20"/>
                        </a:buClr>
                        <a:buSzPts val="1400"/>
                        <a:buFont typeface="Calibri"/>
                        <a:buNone/>
                      </a:pPr>
                      <a:r>
                        <a:rPr lang="en-US" sz="1400" b="0" i="0" u="none">
                          <a:solidFill>
                            <a:srgbClr val="2F2B20"/>
                          </a:solidFill>
                          <a:latin typeface="Calibri"/>
                          <a:ea typeface="Calibri"/>
                          <a:cs typeface="Calibri"/>
                          <a:sym typeface="Calibri"/>
                        </a:rPr>
                        <a:t>Eclesiastés</a:t>
                      </a:r>
                      <a:endParaRPr/>
                    </a:p>
                    <a:p>
                      <a:pPr marL="0" marR="0" lvl="0" indent="0" algn="ctr" rtl="0">
                        <a:lnSpc>
                          <a:spcPct val="100000"/>
                        </a:lnSpc>
                        <a:spcBef>
                          <a:spcPts val="0"/>
                        </a:spcBef>
                        <a:spcAft>
                          <a:spcPts val="0"/>
                        </a:spcAft>
                        <a:buClr>
                          <a:srgbClr val="2F2B20"/>
                        </a:buClr>
                        <a:buSzPts val="1400"/>
                        <a:buFont typeface="Calibri"/>
                        <a:buNone/>
                      </a:pPr>
                      <a:r>
                        <a:rPr lang="en-US" sz="1400" b="0" i="0" u="none">
                          <a:solidFill>
                            <a:srgbClr val="2F2B20"/>
                          </a:solidFill>
                          <a:latin typeface="Calibri"/>
                          <a:ea typeface="Calibri"/>
                          <a:cs typeface="Calibri"/>
                          <a:sym typeface="Calibri"/>
                        </a:rPr>
                        <a:t>Cantares</a:t>
                      </a:r>
                      <a:endParaRPr/>
                    </a:p>
                    <a:p>
                      <a:pPr marL="0" marR="0" lvl="0" indent="0" algn="ctr" rtl="0">
                        <a:lnSpc>
                          <a:spcPct val="100000"/>
                        </a:lnSpc>
                        <a:spcBef>
                          <a:spcPts val="0"/>
                        </a:spcBef>
                        <a:spcAft>
                          <a:spcPts val="0"/>
                        </a:spcAft>
                        <a:buClr>
                          <a:srgbClr val="2F2B20"/>
                        </a:buClr>
                        <a:buSzPts val="1400"/>
                        <a:buFont typeface="Calibri"/>
                        <a:buNone/>
                      </a:pPr>
                      <a:r>
                        <a:rPr lang="en-US" sz="1400" b="0" i="0" u="none">
                          <a:solidFill>
                            <a:srgbClr val="2F2B20"/>
                          </a:solidFill>
                          <a:latin typeface="Calibri"/>
                          <a:ea typeface="Calibri"/>
                          <a:cs typeface="Calibri"/>
                          <a:sym typeface="Calibri"/>
                        </a:rPr>
                        <a:t> </a:t>
                      </a:r>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1F0EC"/>
                    </a:solidFill>
                  </a:tcPr>
                </a:tc>
                <a:tc>
                  <a:txBody>
                    <a:bodyPr/>
                    <a:lstStyle/>
                    <a:p>
                      <a:pPr marL="0" marR="0" lvl="0" indent="0" algn="ctr" rtl="0">
                        <a:lnSpc>
                          <a:spcPct val="100000"/>
                        </a:lnSpc>
                        <a:spcBef>
                          <a:spcPts val="0"/>
                        </a:spcBef>
                        <a:spcAft>
                          <a:spcPts val="0"/>
                        </a:spcAft>
                        <a:buClr>
                          <a:srgbClr val="2F2B20"/>
                        </a:buClr>
                        <a:buSzPts val="1400"/>
                        <a:buFont typeface="Calibri"/>
                        <a:buNone/>
                      </a:pPr>
                      <a:r>
                        <a:rPr lang="en-US" sz="1400" b="0" i="0" u="none">
                          <a:solidFill>
                            <a:srgbClr val="2F2B20"/>
                          </a:solidFill>
                          <a:latin typeface="Calibri"/>
                          <a:ea typeface="Calibri"/>
                          <a:cs typeface="Calibri"/>
                          <a:sym typeface="Calibri"/>
                        </a:rPr>
                        <a:t>Isaías</a:t>
                      </a:r>
                      <a:endParaRPr/>
                    </a:p>
                    <a:p>
                      <a:pPr marL="0" marR="0" lvl="0" indent="0" algn="ctr" rtl="0">
                        <a:lnSpc>
                          <a:spcPct val="100000"/>
                        </a:lnSpc>
                        <a:spcBef>
                          <a:spcPts val="0"/>
                        </a:spcBef>
                        <a:spcAft>
                          <a:spcPts val="0"/>
                        </a:spcAft>
                        <a:buClr>
                          <a:srgbClr val="2F2B20"/>
                        </a:buClr>
                        <a:buSzPts val="1400"/>
                        <a:buFont typeface="Calibri"/>
                        <a:buNone/>
                      </a:pPr>
                      <a:r>
                        <a:rPr lang="en-US" sz="1400" b="0" i="0" u="none">
                          <a:solidFill>
                            <a:srgbClr val="2F2B20"/>
                          </a:solidFill>
                          <a:latin typeface="Calibri"/>
                          <a:ea typeface="Calibri"/>
                          <a:cs typeface="Calibri"/>
                          <a:sym typeface="Calibri"/>
                        </a:rPr>
                        <a:t>Jeremías</a:t>
                      </a:r>
                      <a:endParaRPr/>
                    </a:p>
                    <a:p>
                      <a:pPr marL="0" marR="0" lvl="0" indent="0" algn="ctr" rtl="0">
                        <a:lnSpc>
                          <a:spcPct val="100000"/>
                        </a:lnSpc>
                        <a:spcBef>
                          <a:spcPts val="0"/>
                        </a:spcBef>
                        <a:spcAft>
                          <a:spcPts val="0"/>
                        </a:spcAft>
                        <a:buClr>
                          <a:srgbClr val="2F2B20"/>
                        </a:buClr>
                        <a:buSzPts val="1400"/>
                        <a:buFont typeface="Calibri"/>
                        <a:buNone/>
                      </a:pPr>
                      <a:r>
                        <a:rPr lang="en-US" sz="1400" b="0" i="0" u="none">
                          <a:solidFill>
                            <a:srgbClr val="2F2B20"/>
                          </a:solidFill>
                          <a:latin typeface="Calibri"/>
                          <a:ea typeface="Calibri"/>
                          <a:cs typeface="Calibri"/>
                          <a:sym typeface="Calibri"/>
                        </a:rPr>
                        <a:t>Lamentaciones</a:t>
                      </a:r>
                      <a:endParaRPr/>
                    </a:p>
                    <a:p>
                      <a:pPr marL="0" marR="0" lvl="0" indent="0" algn="ctr" rtl="0">
                        <a:lnSpc>
                          <a:spcPct val="100000"/>
                        </a:lnSpc>
                        <a:spcBef>
                          <a:spcPts val="0"/>
                        </a:spcBef>
                        <a:spcAft>
                          <a:spcPts val="0"/>
                        </a:spcAft>
                        <a:buClr>
                          <a:srgbClr val="2F2B20"/>
                        </a:buClr>
                        <a:buSzPts val="1400"/>
                        <a:buFont typeface="Calibri"/>
                        <a:buNone/>
                      </a:pPr>
                      <a:r>
                        <a:rPr lang="en-US" sz="1400" b="0" i="0" u="none">
                          <a:solidFill>
                            <a:srgbClr val="2F2B20"/>
                          </a:solidFill>
                          <a:latin typeface="Calibri"/>
                          <a:ea typeface="Calibri"/>
                          <a:cs typeface="Calibri"/>
                          <a:sym typeface="Calibri"/>
                        </a:rPr>
                        <a:t>Ezequiel</a:t>
                      </a:r>
                      <a:endParaRPr/>
                    </a:p>
                    <a:p>
                      <a:pPr marL="0" marR="0" lvl="0" indent="0" algn="ctr" rtl="0">
                        <a:lnSpc>
                          <a:spcPct val="100000"/>
                        </a:lnSpc>
                        <a:spcBef>
                          <a:spcPts val="0"/>
                        </a:spcBef>
                        <a:spcAft>
                          <a:spcPts val="0"/>
                        </a:spcAft>
                        <a:buClr>
                          <a:srgbClr val="2F2B20"/>
                        </a:buClr>
                        <a:buSzPts val="1400"/>
                        <a:buFont typeface="Calibri"/>
                        <a:buNone/>
                      </a:pPr>
                      <a:r>
                        <a:rPr lang="en-US" sz="1400" b="0" i="0" u="none">
                          <a:solidFill>
                            <a:srgbClr val="2F2B20"/>
                          </a:solidFill>
                          <a:latin typeface="Calibri"/>
                          <a:ea typeface="Calibri"/>
                          <a:cs typeface="Calibri"/>
                          <a:sym typeface="Calibri"/>
                        </a:rPr>
                        <a:t>Daniel</a:t>
                      </a:r>
                      <a:endParaRPr/>
                    </a:p>
                    <a:p>
                      <a:pPr marL="0" marR="0" lvl="0" indent="0" algn="ctr" rtl="0">
                        <a:lnSpc>
                          <a:spcPct val="100000"/>
                        </a:lnSpc>
                        <a:spcBef>
                          <a:spcPts val="0"/>
                        </a:spcBef>
                        <a:spcAft>
                          <a:spcPts val="0"/>
                        </a:spcAft>
                        <a:buClr>
                          <a:srgbClr val="2F2B20"/>
                        </a:buClr>
                        <a:buSzPts val="1400"/>
                        <a:buFont typeface="Calibri"/>
                        <a:buNone/>
                      </a:pPr>
                      <a:r>
                        <a:rPr lang="en-US" sz="1400" b="0" i="0" u="none">
                          <a:solidFill>
                            <a:srgbClr val="2F2B20"/>
                          </a:solidFill>
                          <a:latin typeface="Calibri"/>
                          <a:ea typeface="Calibri"/>
                          <a:cs typeface="Calibri"/>
                          <a:sym typeface="Calibri"/>
                        </a:rPr>
                        <a:t>Oseas</a:t>
                      </a:r>
                      <a:endParaRPr/>
                    </a:p>
                    <a:p>
                      <a:pPr marL="0" marR="0" lvl="0" indent="0" algn="ctr" rtl="0">
                        <a:lnSpc>
                          <a:spcPct val="100000"/>
                        </a:lnSpc>
                        <a:spcBef>
                          <a:spcPts val="0"/>
                        </a:spcBef>
                        <a:spcAft>
                          <a:spcPts val="0"/>
                        </a:spcAft>
                        <a:buClr>
                          <a:srgbClr val="2F2B20"/>
                        </a:buClr>
                        <a:buSzPts val="1400"/>
                        <a:buFont typeface="Calibri"/>
                        <a:buNone/>
                      </a:pPr>
                      <a:r>
                        <a:rPr lang="en-US" sz="1400" b="0" i="0" u="none">
                          <a:solidFill>
                            <a:srgbClr val="2F2B20"/>
                          </a:solidFill>
                          <a:latin typeface="Calibri"/>
                          <a:ea typeface="Calibri"/>
                          <a:cs typeface="Calibri"/>
                          <a:sym typeface="Calibri"/>
                        </a:rPr>
                        <a:t>Joel</a:t>
                      </a:r>
                      <a:endParaRPr/>
                    </a:p>
                    <a:p>
                      <a:pPr marL="0" marR="0" lvl="0" indent="0" algn="ctr" rtl="0">
                        <a:lnSpc>
                          <a:spcPct val="100000"/>
                        </a:lnSpc>
                        <a:spcBef>
                          <a:spcPts val="0"/>
                        </a:spcBef>
                        <a:spcAft>
                          <a:spcPts val="0"/>
                        </a:spcAft>
                        <a:buClr>
                          <a:srgbClr val="2F2B20"/>
                        </a:buClr>
                        <a:buSzPts val="1400"/>
                        <a:buFont typeface="Calibri"/>
                        <a:buNone/>
                      </a:pPr>
                      <a:r>
                        <a:rPr lang="en-US" sz="1400" b="0" i="0" u="none">
                          <a:solidFill>
                            <a:srgbClr val="2F2B20"/>
                          </a:solidFill>
                          <a:latin typeface="Calibri"/>
                          <a:ea typeface="Calibri"/>
                          <a:cs typeface="Calibri"/>
                          <a:sym typeface="Calibri"/>
                        </a:rPr>
                        <a:t>Amós </a:t>
                      </a:r>
                      <a:endParaRPr/>
                    </a:p>
                    <a:p>
                      <a:pPr marL="0" marR="0" lvl="0" indent="0" algn="ctr" rtl="0">
                        <a:lnSpc>
                          <a:spcPct val="100000"/>
                        </a:lnSpc>
                        <a:spcBef>
                          <a:spcPts val="0"/>
                        </a:spcBef>
                        <a:spcAft>
                          <a:spcPts val="0"/>
                        </a:spcAft>
                        <a:buClr>
                          <a:srgbClr val="2F2B20"/>
                        </a:buClr>
                        <a:buSzPts val="1400"/>
                        <a:buFont typeface="Calibri"/>
                        <a:buNone/>
                      </a:pPr>
                      <a:r>
                        <a:rPr lang="en-US" sz="1400" b="0" i="0" u="none">
                          <a:solidFill>
                            <a:srgbClr val="2F2B20"/>
                          </a:solidFill>
                          <a:latin typeface="Calibri"/>
                          <a:ea typeface="Calibri"/>
                          <a:cs typeface="Calibri"/>
                          <a:sym typeface="Calibri"/>
                        </a:rPr>
                        <a:t>Abdías</a:t>
                      </a:r>
                      <a:endParaRPr/>
                    </a:p>
                    <a:p>
                      <a:pPr marL="0" marR="0" lvl="0" indent="0" algn="ctr" rtl="0">
                        <a:lnSpc>
                          <a:spcPct val="100000"/>
                        </a:lnSpc>
                        <a:spcBef>
                          <a:spcPts val="0"/>
                        </a:spcBef>
                        <a:spcAft>
                          <a:spcPts val="0"/>
                        </a:spcAft>
                        <a:buClr>
                          <a:srgbClr val="2F2B20"/>
                        </a:buClr>
                        <a:buSzPts val="1400"/>
                        <a:buFont typeface="Calibri"/>
                        <a:buNone/>
                      </a:pPr>
                      <a:r>
                        <a:rPr lang="en-US" sz="1400" b="0" i="0" u="none">
                          <a:solidFill>
                            <a:srgbClr val="2F2B20"/>
                          </a:solidFill>
                          <a:latin typeface="Calibri"/>
                          <a:ea typeface="Calibri"/>
                          <a:cs typeface="Calibri"/>
                          <a:sym typeface="Calibri"/>
                        </a:rPr>
                        <a:t>Jonás</a:t>
                      </a:r>
                      <a:endParaRPr/>
                    </a:p>
                    <a:p>
                      <a:pPr marL="0" marR="0" lvl="0" indent="0" algn="ctr" rtl="0">
                        <a:lnSpc>
                          <a:spcPct val="100000"/>
                        </a:lnSpc>
                        <a:spcBef>
                          <a:spcPts val="0"/>
                        </a:spcBef>
                        <a:spcAft>
                          <a:spcPts val="0"/>
                        </a:spcAft>
                        <a:buClr>
                          <a:srgbClr val="2F2B20"/>
                        </a:buClr>
                        <a:buSzPts val="1400"/>
                        <a:buFont typeface="Calibri"/>
                        <a:buNone/>
                      </a:pPr>
                      <a:r>
                        <a:rPr lang="en-US" sz="1400" b="0" i="0" u="none">
                          <a:solidFill>
                            <a:srgbClr val="2F2B20"/>
                          </a:solidFill>
                          <a:latin typeface="Calibri"/>
                          <a:ea typeface="Calibri"/>
                          <a:cs typeface="Calibri"/>
                          <a:sym typeface="Calibri"/>
                        </a:rPr>
                        <a:t>Miqueas</a:t>
                      </a:r>
                      <a:endParaRPr/>
                    </a:p>
                    <a:p>
                      <a:pPr marL="0" marR="0" lvl="0" indent="0" algn="ctr" rtl="0">
                        <a:lnSpc>
                          <a:spcPct val="100000"/>
                        </a:lnSpc>
                        <a:spcBef>
                          <a:spcPts val="0"/>
                        </a:spcBef>
                        <a:spcAft>
                          <a:spcPts val="0"/>
                        </a:spcAft>
                        <a:buClr>
                          <a:srgbClr val="2F2B20"/>
                        </a:buClr>
                        <a:buSzPts val="1400"/>
                        <a:buFont typeface="Calibri"/>
                        <a:buNone/>
                      </a:pPr>
                      <a:r>
                        <a:rPr lang="en-US" sz="1400" b="0" i="0" u="none">
                          <a:solidFill>
                            <a:srgbClr val="2F2B20"/>
                          </a:solidFill>
                          <a:latin typeface="Calibri"/>
                          <a:ea typeface="Calibri"/>
                          <a:cs typeface="Calibri"/>
                          <a:sym typeface="Calibri"/>
                        </a:rPr>
                        <a:t>Nahum</a:t>
                      </a:r>
                      <a:endParaRPr/>
                    </a:p>
                    <a:p>
                      <a:pPr marL="0" marR="0" lvl="0" indent="0" algn="ctr" rtl="0">
                        <a:lnSpc>
                          <a:spcPct val="100000"/>
                        </a:lnSpc>
                        <a:spcBef>
                          <a:spcPts val="0"/>
                        </a:spcBef>
                        <a:spcAft>
                          <a:spcPts val="0"/>
                        </a:spcAft>
                        <a:buClr>
                          <a:srgbClr val="2F2B20"/>
                        </a:buClr>
                        <a:buSzPts val="1400"/>
                        <a:buFont typeface="Calibri"/>
                        <a:buNone/>
                      </a:pPr>
                      <a:r>
                        <a:rPr lang="en-US" sz="1400" b="0" i="0" u="none">
                          <a:solidFill>
                            <a:srgbClr val="2F2B20"/>
                          </a:solidFill>
                          <a:latin typeface="Calibri"/>
                          <a:ea typeface="Calibri"/>
                          <a:cs typeface="Calibri"/>
                          <a:sym typeface="Calibri"/>
                        </a:rPr>
                        <a:t>Habacuc</a:t>
                      </a:r>
                      <a:endParaRPr/>
                    </a:p>
                    <a:p>
                      <a:pPr marL="0" marR="0" lvl="0" indent="0" algn="ctr" rtl="0">
                        <a:lnSpc>
                          <a:spcPct val="100000"/>
                        </a:lnSpc>
                        <a:spcBef>
                          <a:spcPts val="0"/>
                        </a:spcBef>
                        <a:spcAft>
                          <a:spcPts val="0"/>
                        </a:spcAft>
                        <a:buClr>
                          <a:srgbClr val="2F2B20"/>
                        </a:buClr>
                        <a:buSzPts val="1400"/>
                        <a:buFont typeface="Calibri"/>
                        <a:buNone/>
                      </a:pPr>
                      <a:r>
                        <a:rPr lang="en-US" sz="1400" b="0" i="0" u="none">
                          <a:solidFill>
                            <a:srgbClr val="2F2B20"/>
                          </a:solidFill>
                          <a:latin typeface="Calibri"/>
                          <a:ea typeface="Calibri"/>
                          <a:cs typeface="Calibri"/>
                          <a:sym typeface="Calibri"/>
                        </a:rPr>
                        <a:t>Sofonías</a:t>
                      </a:r>
                      <a:endParaRPr/>
                    </a:p>
                    <a:p>
                      <a:pPr marL="0" marR="0" lvl="0" indent="0" algn="ctr" rtl="0">
                        <a:lnSpc>
                          <a:spcPct val="100000"/>
                        </a:lnSpc>
                        <a:spcBef>
                          <a:spcPts val="0"/>
                        </a:spcBef>
                        <a:spcAft>
                          <a:spcPts val="0"/>
                        </a:spcAft>
                        <a:buClr>
                          <a:srgbClr val="2F2B20"/>
                        </a:buClr>
                        <a:buSzPts val="1400"/>
                        <a:buFont typeface="Calibri"/>
                        <a:buNone/>
                      </a:pPr>
                      <a:r>
                        <a:rPr lang="en-US" sz="1400" b="0" i="0" u="none">
                          <a:solidFill>
                            <a:srgbClr val="2F2B20"/>
                          </a:solidFill>
                          <a:latin typeface="Calibri"/>
                          <a:ea typeface="Calibri"/>
                          <a:cs typeface="Calibri"/>
                          <a:sym typeface="Calibri"/>
                        </a:rPr>
                        <a:t>Hageo</a:t>
                      </a:r>
                      <a:endParaRPr/>
                    </a:p>
                    <a:p>
                      <a:pPr marL="0" marR="0" lvl="0" indent="0" algn="ctr" rtl="0">
                        <a:lnSpc>
                          <a:spcPct val="100000"/>
                        </a:lnSpc>
                        <a:spcBef>
                          <a:spcPts val="0"/>
                        </a:spcBef>
                        <a:spcAft>
                          <a:spcPts val="0"/>
                        </a:spcAft>
                        <a:buClr>
                          <a:srgbClr val="2F2B20"/>
                        </a:buClr>
                        <a:buSzPts val="1400"/>
                        <a:buFont typeface="Calibri"/>
                        <a:buNone/>
                      </a:pPr>
                      <a:r>
                        <a:rPr lang="en-US" sz="1400" b="0" i="0" u="none">
                          <a:solidFill>
                            <a:srgbClr val="2F2B20"/>
                          </a:solidFill>
                          <a:latin typeface="Calibri"/>
                          <a:ea typeface="Calibri"/>
                          <a:cs typeface="Calibri"/>
                          <a:sym typeface="Calibri"/>
                        </a:rPr>
                        <a:t>Zacarías </a:t>
                      </a:r>
                      <a:endParaRPr/>
                    </a:p>
                    <a:p>
                      <a:pPr marL="0" marR="0" lvl="0" indent="0" algn="ctr" rtl="0">
                        <a:lnSpc>
                          <a:spcPct val="100000"/>
                        </a:lnSpc>
                        <a:spcBef>
                          <a:spcPts val="0"/>
                        </a:spcBef>
                        <a:spcAft>
                          <a:spcPts val="0"/>
                        </a:spcAft>
                        <a:buClr>
                          <a:srgbClr val="2F2B20"/>
                        </a:buClr>
                        <a:buSzPts val="1400"/>
                        <a:buFont typeface="Calibri"/>
                        <a:buNone/>
                      </a:pPr>
                      <a:r>
                        <a:rPr lang="en-US" sz="1400" b="0" i="0" u="none">
                          <a:solidFill>
                            <a:srgbClr val="2F2B20"/>
                          </a:solidFill>
                          <a:latin typeface="Calibri"/>
                          <a:ea typeface="Calibri"/>
                          <a:cs typeface="Calibri"/>
                          <a:sym typeface="Calibri"/>
                        </a:rPr>
                        <a:t>Malaquías</a:t>
                      </a:r>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1F0EC"/>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37"/>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54" name="Google Shape;354;p37"/>
          <p:cNvSpPr txBox="1"/>
          <p:nvPr/>
        </p:nvSpPr>
        <p:spPr>
          <a:xfrm>
            <a:off x="323850" y="1052512"/>
            <a:ext cx="8135937" cy="4608512"/>
          </a:xfrm>
          <a:prstGeom prst="rect">
            <a:avLst/>
          </a:prstGeom>
          <a:noFill/>
          <a:ln>
            <a:noFill/>
          </a:ln>
        </p:spPr>
        <p:txBody>
          <a:bodyPr spcFirstLastPara="1" wrap="square" lIns="91425" tIns="45700" rIns="91425" bIns="45700" anchor="ctr" anchorCtr="0">
            <a:noAutofit/>
          </a:bodyPr>
          <a:lstStyle/>
          <a:p>
            <a:pPr marL="457200" marR="0" lvl="0" indent="-457200" algn="l" rtl="0">
              <a:lnSpc>
                <a:spcPct val="150000"/>
              </a:lnSpc>
              <a:spcBef>
                <a:spcPts val="0"/>
              </a:spcBef>
              <a:spcAft>
                <a:spcPts val="0"/>
              </a:spcAft>
              <a:buClr>
                <a:schemeClr val="dk1"/>
              </a:buClr>
              <a:buSzPts val="2400"/>
              <a:buFont typeface="Cambria"/>
              <a:buAutoNum type="arabicPeriod"/>
            </a:pPr>
            <a:r>
              <a:rPr lang="en-US" sz="2400" b="0" i="0" u="none">
                <a:solidFill>
                  <a:schemeClr val="dk1"/>
                </a:solidFill>
                <a:latin typeface="Calibri"/>
                <a:ea typeface="Calibri"/>
                <a:cs typeface="Calibri"/>
                <a:sym typeface="Calibri"/>
              </a:rPr>
              <a:t>¿Qué género literario estoy a punto de leer? </a:t>
            </a:r>
            <a:endParaRPr/>
          </a:p>
          <a:p>
            <a:pPr marL="457200" marR="0" lvl="0" indent="-304800" algn="l" rtl="0">
              <a:lnSpc>
                <a:spcPct val="150000"/>
              </a:lnSpc>
              <a:spcBef>
                <a:spcPts val="0"/>
              </a:spcBef>
              <a:spcAft>
                <a:spcPts val="0"/>
              </a:spcAft>
              <a:buClr>
                <a:schemeClr val="dk1"/>
              </a:buClr>
              <a:buSzPts val="2400"/>
              <a:buFont typeface="Cambria"/>
              <a:buNone/>
            </a:pPr>
            <a:endParaRPr sz="2400" b="0" i="0" u="none">
              <a:solidFill>
                <a:schemeClr val="dk1"/>
              </a:solidFill>
              <a:latin typeface="Calibri"/>
              <a:ea typeface="Calibri"/>
              <a:cs typeface="Calibri"/>
              <a:sym typeface="Calibri"/>
            </a:endParaRPr>
          </a:p>
          <a:p>
            <a:pPr marL="457200" marR="0" lvl="0" indent="-457200" algn="l" rtl="0">
              <a:lnSpc>
                <a:spcPct val="150000"/>
              </a:lnSpc>
              <a:spcBef>
                <a:spcPts val="0"/>
              </a:spcBef>
              <a:spcAft>
                <a:spcPts val="0"/>
              </a:spcAft>
              <a:buClr>
                <a:schemeClr val="dk1"/>
              </a:buClr>
              <a:buSzPts val="2400"/>
              <a:buFont typeface="Cambria"/>
              <a:buAutoNum type="arabicPeriod"/>
            </a:pPr>
            <a:r>
              <a:rPr lang="en-US" sz="2400" b="0" i="0" u="none">
                <a:solidFill>
                  <a:schemeClr val="dk1"/>
                </a:solidFill>
                <a:latin typeface="Calibri"/>
                <a:ea typeface="Calibri"/>
                <a:cs typeface="Calibri"/>
                <a:sym typeface="Calibri"/>
              </a:rPr>
              <a:t>¿Qué características generales tiene ese género?</a:t>
            </a:r>
            <a:endParaRPr/>
          </a:p>
          <a:p>
            <a:pPr marL="0" marR="0" lvl="0" indent="0" algn="l" rtl="0">
              <a:lnSpc>
                <a:spcPct val="100000"/>
              </a:lnSpc>
              <a:spcBef>
                <a:spcPts val="0"/>
              </a:spcBef>
              <a:spcAft>
                <a:spcPts val="0"/>
              </a:spcAft>
              <a:buNone/>
            </a:pPr>
            <a:endParaRPr sz="2400" b="0" i="0" u="none">
              <a:solidFill>
                <a:schemeClr val="dk1"/>
              </a:solidFill>
              <a:latin typeface="Calibri"/>
              <a:ea typeface="Calibri"/>
              <a:cs typeface="Calibri"/>
              <a:sym typeface="Calibri"/>
            </a:endParaRPr>
          </a:p>
        </p:txBody>
      </p:sp>
      <p:sp>
        <p:nvSpPr>
          <p:cNvPr id="355" name="Google Shape;355;p37"/>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37</a:t>
            </a:fld>
            <a:endParaRPr/>
          </a:p>
        </p:txBody>
      </p:sp>
      <p:sp>
        <p:nvSpPr>
          <p:cNvPr id="356" name="Google Shape;356;p37"/>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600"/>
              <a:buFont typeface="Calibri"/>
              <a:buNone/>
            </a:pPr>
            <a:r>
              <a:rPr lang="en-US" sz="3600" b="1" i="0" u="none">
                <a:solidFill>
                  <a:schemeClr val="lt1"/>
                </a:solidFill>
                <a:latin typeface="Calibri"/>
                <a:ea typeface="Calibri"/>
                <a:cs typeface="Calibri"/>
                <a:sym typeface="Calibri"/>
              </a:rPr>
              <a:t>La observación telescópica</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38"/>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62" name="Google Shape;362;p38"/>
          <p:cNvSpPr txBox="1"/>
          <p:nvPr/>
        </p:nvSpPr>
        <p:spPr>
          <a:xfrm>
            <a:off x="323850" y="1052512"/>
            <a:ext cx="8135937" cy="4608512"/>
          </a:xfrm>
          <a:prstGeom prst="rect">
            <a:avLst/>
          </a:prstGeom>
          <a:noFill/>
          <a:ln>
            <a:noFill/>
          </a:ln>
        </p:spPr>
        <p:txBody>
          <a:bodyPr spcFirstLastPara="1" wrap="square" lIns="91425" tIns="45700" rIns="91425" bIns="45700" anchor="ctr" anchorCtr="0">
            <a:noAutofit/>
          </a:bodyPr>
          <a:lstStyle/>
          <a:p>
            <a:pPr marL="0" marR="0" lvl="0" indent="0" algn="l" rtl="0">
              <a:lnSpc>
                <a:spcPct val="150000"/>
              </a:lnSpc>
              <a:spcBef>
                <a:spcPts val="0"/>
              </a:spcBef>
              <a:spcAft>
                <a:spcPts val="0"/>
              </a:spcAft>
              <a:buClr>
                <a:schemeClr val="dk1"/>
              </a:buClr>
              <a:buSzPts val="2400"/>
              <a:buFont typeface="Calibri"/>
              <a:buNone/>
            </a:pPr>
            <a:r>
              <a:rPr lang="en-US" sz="2400" b="0" i="0" u="sng">
                <a:solidFill>
                  <a:schemeClr val="dk1"/>
                </a:solidFill>
                <a:latin typeface="Calibri"/>
                <a:ea typeface="Calibri"/>
                <a:cs typeface="Calibri"/>
                <a:sym typeface="Calibri"/>
              </a:rPr>
              <a:t>El género narrativo</a:t>
            </a:r>
            <a:r>
              <a:rPr lang="en-US" sz="2400" b="0" i="0" u="none">
                <a:solidFill>
                  <a:schemeClr val="dk1"/>
                </a:solidFill>
                <a:latin typeface="Calibri"/>
                <a:ea typeface="Calibri"/>
                <a:cs typeface="Calibri"/>
                <a:sym typeface="Calibri"/>
              </a:rPr>
              <a:t>: El autor cuenta una historia o acontecimiento con el objetivo de dejar una enseñanza. </a:t>
            </a:r>
            <a:endParaRPr/>
          </a:p>
          <a:p>
            <a:pPr marL="0" marR="0" lvl="0" indent="0" algn="l" rtl="0">
              <a:lnSpc>
                <a:spcPct val="15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2400" b="0" i="0" u="none">
              <a:solidFill>
                <a:schemeClr val="dk1"/>
              </a:solidFill>
              <a:latin typeface="Calibri"/>
              <a:ea typeface="Calibri"/>
              <a:cs typeface="Calibri"/>
              <a:sym typeface="Calibri"/>
            </a:endParaRPr>
          </a:p>
        </p:txBody>
      </p:sp>
      <p:sp>
        <p:nvSpPr>
          <p:cNvPr id="363" name="Google Shape;363;p38"/>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38</a:t>
            </a:fld>
            <a:endParaRPr/>
          </a:p>
        </p:txBody>
      </p:sp>
      <p:sp>
        <p:nvSpPr>
          <p:cNvPr id="364" name="Google Shape;364;p38"/>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600"/>
              <a:buFont typeface="Calibri"/>
              <a:buNone/>
            </a:pPr>
            <a:r>
              <a:rPr lang="en-US" sz="3600" b="1" i="0" u="none">
                <a:solidFill>
                  <a:schemeClr val="lt1"/>
                </a:solidFill>
                <a:latin typeface="Calibri"/>
                <a:ea typeface="Calibri"/>
                <a:cs typeface="Calibri"/>
                <a:sym typeface="Calibri"/>
              </a:rPr>
              <a:t>La observación telescópica</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p39"/>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70" name="Google Shape;370;p39"/>
          <p:cNvSpPr txBox="1"/>
          <p:nvPr/>
        </p:nvSpPr>
        <p:spPr>
          <a:xfrm>
            <a:off x="323850" y="1052512"/>
            <a:ext cx="8135937" cy="4608512"/>
          </a:xfrm>
          <a:prstGeom prst="rect">
            <a:avLst/>
          </a:prstGeom>
          <a:noFill/>
          <a:ln>
            <a:noFill/>
          </a:ln>
        </p:spPr>
        <p:txBody>
          <a:bodyPr spcFirstLastPara="1" wrap="square" lIns="91425" tIns="45700" rIns="91425" bIns="45700" anchor="ctr" anchorCtr="0">
            <a:noAutofit/>
          </a:bodyPr>
          <a:lstStyle/>
          <a:p>
            <a:pPr marL="0" marR="0" lvl="0" indent="0" algn="l" rtl="0">
              <a:lnSpc>
                <a:spcPct val="150000"/>
              </a:lnSpc>
              <a:spcBef>
                <a:spcPts val="0"/>
              </a:spcBef>
              <a:spcAft>
                <a:spcPts val="0"/>
              </a:spcAft>
              <a:buClr>
                <a:schemeClr val="dk1"/>
              </a:buClr>
              <a:buSzPts val="2400"/>
              <a:buFont typeface="Calibri"/>
              <a:buNone/>
            </a:pPr>
            <a:r>
              <a:rPr lang="en-US" sz="2400" b="0" i="0" u="sng">
                <a:solidFill>
                  <a:schemeClr val="dk1"/>
                </a:solidFill>
                <a:latin typeface="Calibri"/>
                <a:ea typeface="Calibri"/>
                <a:cs typeface="Calibri"/>
                <a:sym typeface="Calibri"/>
              </a:rPr>
              <a:t>El género discursivo</a:t>
            </a:r>
            <a:r>
              <a:rPr lang="en-US" sz="2400" b="0" i="0" u="none">
                <a:solidFill>
                  <a:schemeClr val="dk1"/>
                </a:solidFill>
                <a:latin typeface="Calibri"/>
                <a:ea typeface="Calibri"/>
                <a:cs typeface="Calibri"/>
                <a:sym typeface="Calibri"/>
              </a:rPr>
              <a:t>:  El autor comunica conceptos de manera lógica y ordenada.</a:t>
            </a:r>
            <a:endParaRPr/>
          </a:p>
          <a:p>
            <a:pPr marL="0" marR="0" lvl="0" indent="0" algn="l" rtl="0">
              <a:lnSpc>
                <a:spcPct val="100000"/>
              </a:lnSpc>
              <a:spcBef>
                <a:spcPts val="0"/>
              </a:spcBef>
              <a:spcAft>
                <a:spcPts val="0"/>
              </a:spcAft>
              <a:buNone/>
            </a:pPr>
            <a:endParaRPr sz="2400" b="0" i="0" u="none">
              <a:solidFill>
                <a:schemeClr val="dk1"/>
              </a:solidFill>
              <a:latin typeface="Calibri"/>
              <a:ea typeface="Calibri"/>
              <a:cs typeface="Calibri"/>
              <a:sym typeface="Calibri"/>
            </a:endParaRPr>
          </a:p>
        </p:txBody>
      </p:sp>
      <p:sp>
        <p:nvSpPr>
          <p:cNvPr id="371" name="Google Shape;371;p39"/>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39</a:t>
            </a:fld>
            <a:endParaRPr/>
          </a:p>
        </p:txBody>
      </p:sp>
      <p:sp>
        <p:nvSpPr>
          <p:cNvPr id="372" name="Google Shape;372;p39"/>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600"/>
              <a:buFont typeface="Calibri"/>
              <a:buNone/>
            </a:pPr>
            <a:r>
              <a:rPr lang="en-US" sz="3600" b="1" i="0" u="none">
                <a:solidFill>
                  <a:schemeClr val="lt1"/>
                </a:solidFill>
                <a:latin typeface="Calibri"/>
                <a:ea typeface="Calibri"/>
                <a:cs typeface="Calibri"/>
                <a:sym typeface="Calibri"/>
              </a:rPr>
              <a:t>La observación telescópica</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78" name="Google Shape;378;p40"/>
          <p:cNvSpPr txBox="1"/>
          <p:nvPr/>
        </p:nvSpPr>
        <p:spPr>
          <a:xfrm>
            <a:off x="323850" y="1052512"/>
            <a:ext cx="8135937" cy="4608512"/>
          </a:xfrm>
          <a:prstGeom prst="rect">
            <a:avLst/>
          </a:prstGeom>
          <a:noFill/>
          <a:ln>
            <a:noFill/>
          </a:ln>
        </p:spPr>
        <p:txBody>
          <a:bodyPr spcFirstLastPara="1" wrap="square" lIns="91425" tIns="45700" rIns="91425" bIns="45700" anchor="ctr" anchorCtr="0">
            <a:noAutofit/>
          </a:bodyPr>
          <a:lstStyle/>
          <a:p>
            <a:pPr marL="0" marR="0" lvl="0" indent="0" algn="l" rtl="0">
              <a:lnSpc>
                <a:spcPct val="150000"/>
              </a:lnSpc>
              <a:spcBef>
                <a:spcPts val="0"/>
              </a:spcBef>
              <a:spcAft>
                <a:spcPts val="0"/>
              </a:spcAft>
              <a:buClr>
                <a:schemeClr val="dk1"/>
              </a:buClr>
              <a:buSzPts val="2400"/>
              <a:buFont typeface="Calibri"/>
              <a:buNone/>
            </a:pPr>
            <a:r>
              <a:rPr lang="en-US" sz="2400" b="0" i="0" u="sng">
                <a:solidFill>
                  <a:schemeClr val="dk1"/>
                </a:solidFill>
                <a:latin typeface="Calibri"/>
                <a:ea typeface="Calibri"/>
                <a:cs typeface="Calibri"/>
                <a:sym typeface="Calibri"/>
              </a:rPr>
              <a:t>El género poético</a:t>
            </a:r>
            <a:r>
              <a:rPr lang="en-US" sz="2400" b="0" i="0" u="none">
                <a:solidFill>
                  <a:schemeClr val="dk1"/>
                </a:solidFill>
                <a:latin typeface="Calibri"/>
                <a:ea typeface="Calibri"/>
                <a:cs typeface="Calibri"/>
                <a:sym typeface="Calibri"/>
              </a:rPr>
              <a:t>: El autor utiliza el lenguaje figurado para expresar sus ideas. </a:t>
            </a:r>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40</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600"/>
              <a:buFont typeface="Calibri"/>
              <a:buNone/>
            </a:pPr>
            <a:r>
              <a:rPr lang="en-US" sz="3600" b="1" i="0" u="none">
                <a:solidFill>
                  <a:schemeClr val="lt1"/>
                </a:solidFill>
                <a:latin typeface="Calibri"/>
                <a:ea typeface="Calibri"/>
                <a:cs typeface="Calibri"/>
                <a:sym typeface="Calibri"/>
              </a:rPr>
              <a:t>La observación telescópica</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41"/>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86" name="Google Shape;386;p41"/>
          <p:cNvSpPr txBox="1"/>
          <p:nvPr/>
        </p:nvSpPr>
        <p:spPr>
          <a:xfrm>
            <a:off x="323850" y="1052512"/>
            <a:ext cx="8135937" cy="4608512"/>
          </a:xfrm>
          <a:prstGeom prst="rect">
            <a:avLst/>
          </a:prstGeom>
          <a:noFill/>
          <a:ln>
            <a:noFill/>
          </a:ln>
        </p:spPr>
        <p:txBody>
          <a:bodyPr spcFirstLastPara="1" wrap="square" lIns="91425" tIns="45700" rIns="91425" bIns="45700" anchor="ctr" anchorCtr="0">
            <a:noAutofit/>
          </a:bodyPr>
          <a:lstStyle/>
          <a:p>
            <a:pPr marL="0" marR="0" lvl="0" indent="0" algn="l" rtl="0">
              <a:lnSpc>
                <a:spcPct val="150000"/>
              </a:lnSpc>
              <a:spcBef>
                <a:spcPts val="0"/>
              </a:spcBef>
              <a:spcAft>
                <a:spcPts val="0"/>
              </a:spcAft>
              <a:buClr>
                <a:schemeClr val="dk1"/>
              </a:buClr>
              <a:buSzPts val="2400"/>
              <a:buFont typeface="Calibri"/>
              <a:buNone/>
            </a:pPr>
            <a:r>
              <a:rPr lang="en-US" sz="2400" b="0" i="0" u="sng">
                <a:solidFill>
                  <a:schemeClr val="dk1"/>
                </a:solidFill>
                <a:latin typeface="Calibri"/>
                <a:ea typeface="Calibri"/>
                <a:cs typeface="Calibri"/>
                <a:sym typeface="Calibri"/>
              </a:rPr>
              <a:t>El género profético</a:t>
            </a:r>
            <a:r>
              <a:rPr lang="en-US" sz="2400" b="0" i="0" u="none">
                <a:solidFill>
                  <a:schemeClr val="dk1"/>
                </a:solidFill>
                <a:latin typeface="Calibri"/>
                <a:ea typeface="Calibri"/>
                <a:cs typeface="Calibri"/>
                <a:sym typeface="Calibri"/>
              </a:rPr>
              <a:t>: El autor utiliza el lenguaje simbólico para anticipar o revelar de antemano algo que Dios va a hacer en el futuro.</a:t>
            </a:r>
            <a:endParaRPr/>
          </a:p>
        </p:txBody>
      </p:sp>
      <p:sp>
        <p:nvSpPr>
          <p:cNvPr id="387" name="Google Shape;387;p41"/>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41</a:t>
            </a:fld>
            <a:endParaRPr/>
          </a:p>
        </p:txBody>
      </p:sp>
      <p:sp>
        <p:nvSpPr>
          <p:cNvPr id="388" name="Google Shape;388;p41"/>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600"/>
              <a:buFont typeface="Calibri"/>
              <a:buNone/>
            </a:pPr>
            <a:r>
              <a:rPr lang="en-US" sz="3600" b="1" i="0" u="none">
                <a:solidFill>
                  <a:schemeClr val="lt1"/>
                </a:solidFill>
                <a:latin typeface="Calibri"/>
                <a:ea typeface="Calibri"/>
                <a:cs typeface="Calibri"/>
                <a:sym typeface="Calibri"/>
              </a:rPr>
              <a:t>La observación telescópica</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42"/>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94" name="Google Shape;394;p42"/>
          <p:cNvSpPr txBox="1"/>
          <p:nvPr/>
        </p:nvSpPr>
        <p:spPr>
          <a:xfrm>
            <a:off x="323850" y="1052512"/>
            <a:ext cx="8135937" cy="4608512"/>
          </a:xfrm>
          <a:prstGeom prst="rect">
            <a:avLst/>
          </a:prstGeom>
          <a:noFill/>
          <a:ln>
            <a:noFill/>
          </a:ln>
        </p:spPr>
        <p:txBody>
          <a:bodyPr spcFirstLastPara="1" wrap="square" lIns="91425" tIns="45700" rIns="91425" bIns="45700" anchor="ctr" anchorCtr="0">
            <a:noAutofit/>
          </a:bodyPr>
          <a:lstStyle/>
          <a:p>
            <a:pPr marL="457200" marR="0" lvl="0" indent="-457200" algn="l" rtl="0">
              <a:lnSpc>
                <a:spcPct val="150000"/>
              </a:lnSpc>
              <a:spcBef>
                <a:spcPts val="0"/>
              </a:spcBef>
              <a:spcAft>
                <a:spcPts val="0"/>
              </a:spcAft>
              <a:buClr>
                <a:schemeClr val="dk1"/>
              </a:buClr>
              <a:buSzPts val="2400"/>
              <a:buFont typeface="Cambria"/>
              <a:buAutoNum type="arabicPeriod"/>
            </a:pPr>
            <a:r>
              <a:rPr lang="en-US" sz="2400" b="0" i="0" u="none">
                <a:solidFill>
                  <a:schemeClr val="dk1"/>
                </a:solidFill>
                <a:latin typeface="Calibri"/>
                <a:ea typeface="Calibri"/>
                <a:cs typeface="Calibri"/>
                <a:sym typeface="Calibri"/>
              </a:rPr>
              <a:t>Leer todo el libro de corrido.</a:t>
            </a:r>
            <a:endParaRPr/>
          </a:p>
          <a:p>
            <a:pPr marL="457200" marR="0" lvl="0" indent="-457200" algn="l" rtl="0">
              <a:lnSpc>
                <a:spcPct val="150000"/>
              </a:lnSpc>
              <a:spcBef>
                <a:spcPts val="0"/>
              </a:spcBef>
              <a:spcAft>
                <a:spcPts val="0"/>
              </a:spcAft>
              <a:buClr>
                <a:schemeClr val="dk1"/>
              </a:buClr>
              <a:buSzPts val="2400"/>
              <a:buFont typeface="Cambria"/>
              <a:buAutoNum type="arabicPeriod"/>
            </a:pPr>
            <a:r>
              <a:rPr lang="en-US" sz="2400" b="0" i="0" u="none">
                <a:solidFill>
                  <a:schemeClr val="dk1"/>
                </a:solidFill>
                <a:latin typeface="Calibri"/>
                <a:ea typeface="Calibri"/>
                <a:cs typeface="Calibri"/>
                <a:sym typeface="Calibri"/>
              </a:rPr>
              <a:t>¿De qué habla el autor en este libro? </a:t>
            </a:r>
            <a:endParaRPr/>
          </a:p>
          <a:p>
            <a:pPr marL="457200" marR="0" lvl="0" indent="-457200" algn="l" rtl="0">
              <a:lnSpc>
                <a:spcPct val="150000"/>
              </a:lnSpc>
              <a:spcBef>
                <a:spcPts val="0"/>
              </a:spcBef>
              <a:spcAft>
                <a:spcPts val="0"/>
              </a:spcAft>
              <a:buClr>
                <a:schemeClr val="dk1"/>
              </a:buClr>
              <a:buSzPts val="2400"/>
              <a:buFont typeface="Cambria"/>
              <a:buAutoNum type="arabicPeriod"/>
            </a:pPr>
            <a:r>
              <a:rPr lang="en-US" sz="2400" b="0" i="0" u="none">
                <a:solidFill>
                  <a:schemeClr val="dk1"/>
                </a:solidFill>
                <a:latin typeface="Calibri"/>
                <a:ea typeface="Calibri"/>
                <a:cs typeface="Calibri"/>
                <a:sym typeface="Calibri"/>
              </a:rPr>
              <a:t>Anotar una frase que resuma el tema principal del libro. </a:t>
            </a:r>
            <a:endParaRPr/>
          </a:p>
          <a:p>
            <a:pPr marL="0" marR="0" lvl="0" indent="0" algn="l" rtl="0">
              <a:lnSpc>
                <a:spcPct val="100000"/>
              </a:lnSpc>
              <a:spcBef>
                <a:spcPts val="0"/>
              </a:spcBef>
              <a:spcAft>
                <a:spcPts val="0"/>
              </a:spcAft>
              <a:buNone/>
            </a:pPr>
            <a:endParaRPr sz="2400" b="0" i="0" u="none">
              <a:solidFill>
                <a:schemeClr val="dk1"/>
              </a:solidFill>
              <a:latin typeface="Calibri"/>
              <a:ea typeface="Calibri"/>
              <a:cs typeface="Calibri"/>
              <a:sym typeface="Calibri"/>
            </a:endParaRPr>
          </a:p>
        </p:txBody>
      </p:sp>
      <p:sp>
        <p:nvSpPr>
          <p:cNvPr id="395" name="Google Shape;395;p42"/>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42</a:t>
            </a:fld>
            <a:endParaRPr/>
          </a:p>
        </p:txBody>
      </p:sp>
      <p:sp>
        <p:nvSpPr>
          <p:cNvPr id="396" name="Google Shape;396;p42"/>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600"/>
              <a:buFont typeface="Calibri"/>
              <a:buNone/>
            </a:pPr>
            <a:r>
              <a:rPr lang="en-US" sz="3600" b="1" i="0" u="none">
                <a:solidFill>
                  <a:schemeClr val="lt1"/>
                </a:solidFill>
                <a:latin typeface="Calibri"/>
                <a:ea typeface="Calibri"/>
                <a:cs typeface="Calibri"/>
                <a:sym typeface="Calibri"/>
              </a:rPr>
              <a:t>La observación telescópica</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p43"/>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402" name="Google Shape;402;p43"/>
          <p:cNvSpPr txBox="1"/>
          <p:nvPr/>
        </p:nvSpPr>
        <p:spPr>
          <a:xfrm>
            <a:off x="0" y="1052512"/>
            <a:ext cx="8748712" cy="4608512"/>
          </a:xfrm>
          <a:prstGeom prst="rect">
            <a:avLst/>
          </a:prstGeom>
          <a:noFill/>
          <a:ln>
            <a:noFill/>
          </a:ln>
        </p:spPr>
        <p:txBody>
          <a:bodyPr spcFirstLastPara="1" wrap="square" lIns="91425" tIns="45700" rIns="91425" bIns="45700" anchor="ctr" anchorCtr="0">
            <a:noAutofit/>
          </a:bodyPr>
          <a:lstStyle/>
          <a:p>
            <a:pPr marL="457200" marR="0" lvl="0" indent="-457200" algn="l" rtl="0">
              <a:lnSpc>
                <a:spcPct val="150000"/>
              </a:lnSpc>
              <a:spcBef>
                <a:spcPts val="0"/>
              </a:spcBef>
              <a:spcAft>
                <a:spcPts val="0"/>
              </a:spcAft>
              <a:buClr>
                <a:schemeClr val="dk1"/>
              </a:buClr>
              <a:buSzPts val="2400"/>
              <a:buFont typeface="Cambria"/>
              <a:buAutoNum type="arabicPeriod"/>
            </a:pPr>
            <a:r>
              <a:rPr lang="en-US" sz="2400" b="0" i="0" u="none">
                <a:solidFill>
                  <a:schemeClr val="dk1"/>
                </a:solidFill>
                <a:latin typeface="Calibri"/>
                <a:ea typeface="Calibri"/>
                <a:cs typeface="Calibri"/>
                <a:sym typeface="Calibri"/>
              </a:rPr>
              <a:t>Leer todo el libro por segunda vez.</a:t>
            </a:r>
            <a:endParaRPr/>
          </a:p>
          <a:p>
            <a:pPr marL="457200" marR="0" lvl="0" indent="-457200" algn="l" rtl="0">
              <a:lnSpc>
                <a:spcPct val="150000"/>
              </a:lnSpc>
              <a:spcBef>
                <a:spcPts val="0"/>
              </a:spcBef>
              <a:spcAft>
                <a:spcPts val="0"/>
              </a:spcAft>
              <a:buClr>
                <a:schemeClr val="dk1"/>
              </a:buClr>
              <a:buSzPts val="2400"/>
              <a:buFont typeface="Cambria"/>
              <a:buAutoNum type="arabicPeriod"/>
            </a:pPr>
            <a:r>
              <a:rPr lang="en-US" sz="2400" b="0" i="0" u="none">
                <a:solidFill>
                  <a:schemeClr val="dk1"/>
                </a:solidFill>
                <a:latin typeface="Calibri"/>
                <a:ea typeface="Calibri"/>
                <a:cs typeface="Calibri"/>
                <a:sym typeface="Calibri"/>
              </a:rPr>
              <a:t>La pregunta clave: ¿Qué pistas dejó el autor de cómo organizó el libro?</a:t>
            </a:r>
            <a:endParaRPr/>
          </a:p>
          <a:p>
            <a:pPr marL="457200" marR="0" lvl="0" indent="-457200" algn="l" rtl="0">
              <a:lnSpc>
                <a:spcPct val="150000"/>
              </a:lnSpc>
              <a:spcBef>
                <a:spcPts val="0"/>
              </a:spcBef>
              <a:spcAft>
                <a:spcPts val="0"/>
              </a:spcAft>
              <a:buClr>
                <a:schemeClr val="dk1"/>
              </a:buClr>
              <a:buSzPts val="2400"/>
              <a:buFont typeface="Cambria"/>
              <a:buAutoNum type="arabicPeriod"/>
            </a:pPr>
            <a:r>
              <a:rPr lang="en-US" sz="2400" b="0" i="0" u="none">
                <a:solidFill>
                  <a:schemeClr val="dk1"/>
                </a:solidFill>
                <a:latin typeface="Calibri"/>
                <a:ea typeface="Calibri"/>
                <a:cs typeface="Calibri"/>
                <a:sym typeface="Calibri"/>
              </a:rPr>
              <a:t>Anotar las secciones principales del libro y ponerle un título. </a:t>
            </a:r>
            <a:endParaRPr/>
          </a:p>
          <a:p>
            <a:pPr marL="0" marR="0" lvl="0" indent="0" algn="l" rtl="0">
              <a:lnSpc>
                <a:spcPct val="100000"/>
              </a:lnSpc>
              <a:spcBef>
                <a:spcPts val="0"/>
              </a:spcBef>
              <a:spcAft>
                <a:spcPts val="0"/>
              </a:spcAft>
              <a:buNone/>
            </a:pPr>
            <a:endParaRPr sz="2400" b="0" i="0" u="none">
              <a:solidFill>
                <a:schemeClr val="dk1"/>
              </a:solidFill>
              <a:latin typeface="Calibri"/>
              <a:ea typeface="Calibri"/>
              <a:cs typeface="Calibri"/>
              <a:sym typeface="Calibri"/>
            </a:endParaRPr>
          </a:p>
        </p:txBody>
      </p:sp>
      <p:sp>
        <p:nvSpPr>
          <p:cNvPr id="403" name="Google Shape;403;p43"/>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43</a:t>
            </a:fld>
            <a:endParaRPr/>
          </a:p>
        </p:txBody>
      </p:sp>
      <p:sp>
        <p:nvSpPr>
          <p:cNvPr id="404" name="Google Shape;404;p43"/>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600"/>
              <a:buFont typeface="Calibri"/>
              <a:buNone/>
            </a:pPr>
            <a:r>
              <a:rPr lang="en-US" sz="3600" b="1" i="0" u="none">
                <a:solidFill>
                  <a:schemeClr val="lt1"/>
                </a:solidFill>
                <a:latin typeface="Calibri"/>
                <a:ea typeface="Calibri"/>
                <a:cs typeface="Calibri"/>
                <a:sym typeface="Calibri"/>
              </a:rPr>
              <a:t>La observación telescópica</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Google Shape;409;p44"/>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410" name="Google Shape;410;p44"/>
          <p:cNvSpPr txBox="1"/>
          <p:nvPr/>
        </p:nvSpPr>
        <p:spPr>
          <a:xfrm>
            <a:off x="179387" y="908050"/>
            <a:ext cx="7993062" cy="54737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4000"/>
              <a:buFont typeface="Calibri"/>
              <a:buNone/>
            </a:pPr>
            <a:r>
              <a:rPr lang="en-US" sz="4000" b="0" i="0" u="none">
                <a:solidFill>
                  <a:schemeClr val="dk1"/>
                </a:solidFill>
                <a:latin typeface="Calibri"/>
                <a:ea typeface="Calibri"/>
                <a:cs typeface="Calibri"/>
                <a:sym typeface="Calibri"/>
              </a:rPr>
              <a:t>Tiene como objetivo entender los detalles del libro</a:t>
            </a:r>
            <a:endParaRPr/>
          </a:p>
        </p:txBody>
      </p:sp>
      <p:sp>
        <p:nvSpPr>
          <p:cNvPr id="411" name="Google Shape;411;p44"/>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44</a:t>
            </a:fld>
            <a:endParaRPr/>
          </a:p>
        </p:txBody>
      </p:sp>
      <p:sp>
        <p:nvSpPr>
          <p:cNvPr id="412" name="Google Shape;412;p44"/>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600"/>
              <a:buFont typeface="Calibri"/>
              <a:buNone/>
            </a:pPr>
            <a:r>
              <a:rPr lang="en-US" sz="3600" b="1" i="0" u="none">
                <a:solidFill>
                  <a:schemeClr val="lt1"/>
                </a:solidFill>
                <a:latin typeface="Calibri"/>
                <a:ea typeface="Calibri"/>
                <a:cs typeface="Calibri"/>
                <a:sym typeface="Calibri"/>
              </a:rPr>
              <a:t>La observación microscópica</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p45"/>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418" name="Google Shape;418;p45"/>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45</a:t>
            </a:fld>
            <a:endParaRPr/>
          </a:p>
        </p:txBody>
      </p:sp>
      <p:sp>
        <p:nvSpPr>
          <p:cNvPr id="419" name="Google Shape;419;p45"/>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600"/>
              <a:buFont typeface="Calibri"/>
              <a:buNone/>
            </a:pPr>
            <a:r>
              <a:rPr lang="en-US" sz="3600" b="1" i="0" u="none">
                <a:solidFill>
                  <a:schemeClr val="lt1"/>
                </a:solidFill>
                <a:latin typeface="Calibri"/>
                <a:ea typeface="Calibri"/>
                <a:cs typeface="Calibri"/>
                <a:sym typeface="Calibri"/>
              </a:rPr>
              <a:t>La observación microscópica</a:t>
            </a:r>
            <a:endParaRPr/>
          </a:p>
        </p:txBody>
      </p:sp>
      <p:pic>
        <p:nvPicPr>
          <p:cNvPr id="420" name="Google Shape;420;p45" descr="gráfico nico"/>
          <p:cNvPicPr preferRelativeResize="0"/>
          <p:nvPr/>
        </p:nvPicPr>
        <p:blipFill rotWithShape="1">
          <a:blip r:embed="rId3">
            <a:alphaModFix/>
          </a:blip>
          <a:srcRect b="50329"/>
          <a:stretch/>
        </p:blipFill>
        <p:spPr>
          <a:xfrm>
            <a:off x="471487" y="1052512"/>
            <a:ext cx="3770312" cy="3713162"/>
          </a:xfrm>
          <a:prstGeom prst="rect">
            <a:avLst/>
          </a:prstGeom>
          <a:noFill/>
          <a:ln>
            <a:noFill/>
          </a:ln>
        </p:spPr>
      </p:pic>
      <p:pic>
        <p:nvPicPr>
          <p:cNvPr id="421" name="Google Shape;421;p45" descr="gráfico nico"/>
          <p:cNvPicPr preferRelativeResize="0"/>
          <p:nvPr/>
        </p:nvPicPr>
        <p:blipFill rotWithShape="1">
          <a:blip r:embed="rId3">
            <a:alphaModFix/>
          </a:blip>
          <a:srcRect t="50870"/>
          <a:stretch/>
        </p:blipFill>
        <p:spPr>
          <a:xfrm>
            <a:off x="4427537" y="2852737"/>
            <a:ext cx="3771900" cy="367347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46"/>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427" name="Google Shape;427;p46"/>
          <p:cNvSpPr txBox="1"/>
          <p:nvPr/>
        </p:nvSpPr>
        <p:spPr>
          <a:xfrm>
            <a:off x="179387" y="1052512"/>
            <a:ext cx="7993062" cy="5472112"/>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428" name="Google Shape;428;p46"/>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46</a:t>
            </a:fld>
            <a:endParaRPr/>
          </a:p>
        </p:txBody>
      </p:sp>
      <p:sp>
        <p:nvSpPr>
          <p:cNvPr id="429" name="Google Shape;429;p46"/>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600"/>
              <a:buFont typeface="Calibri"/>
              <a:buNone/>
            </a:pPr>
            <a:r>
              <a:rPr lang="en-US" sz="3600" b="1" i="0" u="none">
                <a:solidFill>
                  <a:schemeClr val="lt1"/>
                </a:solidFill>
                <a:latin typeface="Calibri"/>
                <a:ea typeface="Calibri"/>
                <a:cs typeface="Calibri"/>
                <a:sym typeface="Calibri"/>
              </a:rPr>
              <a:t>La observación microscópica</a:t>
            </a:r>
            <a:endParaRPr/>
          </a:p>
        </p:txBody>
      </p:sp>
      <p:sp>
        <p:nvSpPr>
          <p:cNvPr id="430" name="Google Shape;430;p46"/>
          <p:cNvSpPr txBox="1"/>
          <p:nvPr/>
        </p:nvSpPr>
        <p:spPr>
          <a:xfrm>
            <a:off x="465137" y="1377950"/>
            <a:ext cx="7562850" cy="107791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5F513E"/>
              </a:buClr>
              <a:buSzPts val="3200"/>
              <a:buFont typeface="Arial Rounded"/>
              <a:buNone/>
            </a:pPr>
            <a:r>
              <a:rPr lang="en-US" sz="3200" b="1" i="0" u="none">
                <a:solidFill>
                  <a:srgbClr val="5F513E"/>
                </a:solidFill>
                <a:latin typeface="Arial Rounded"/>
                <a:ea typeface="Arial Rounded"/>
                <a:cs typeface="Arial Rounded"/>
                <a:sym typeface="Arial Rounded"/>
              </a:rPr>
              <a:t>CUATRO PASOS EN LA </a:t>
            </a:r>
            <a:endParaRPr/>
          </a:p>
          <a:p>
            <a:pPr marL="0" marR="0" lvl="0" indent="0" algn="ctr" rtl="0">
              <a:lnSpc>
                <a:spcPct val="100000"/>
              </a:lnSpc>
              <a:spcBef>
                <a:spcPts val="0"/>
              </a:spcBef>
              <a:spcAft>
                <a:spcPts val="0"/>
              </a:spcAft>
              <a:buClr>
                <a:srgbClr val="5F513E"/>
              </a:buClr>
              <a:buSzPts val="3200"/>
              <a:buFont typeface="Arial Rounded"/>
              <a:buNone/>
            </a:pPr>
            <a:r>
              <a:rPr lang="en-US" sz="3200" b="1" i="0" u="none">
                <a:solidFill>
                  <a:srgbClr val="5F513E"/>
                </a:solidFill>
                <a:latin typeface="Arial Rounded"/>
                <a:ea typeface="Arial Rounded"/>
                <a:cs typeface="Arial Rounded"/>
                <a:sym typeface="Arial Rounded"/>
              </a:rPr>
              <a:t>OBSERVACIÓN MICROSCÓPICA</a:t>
            </a:r>
            <a:endParaRPr/>
          </a:p>
        </p:txBody>
      </p:sp>
      <p:graphicFrame>
        <p:nvGraphicFramePr>
          <p:cNvPr id="431" name="Google Shape;431;p46"/>
          <p:cNvGraphicFramePr/>
          <p:nvPr/>
        </p:nvGraphicFramePr>
        <p:xfrm>
          <a:off x="465137" y="2781300"/>
          <a:ext cx="7562850" cy="2551100"/>
        </p:xfrm>
        <a:graphic>
          <a:graphicData uri="http://schemas.openxmlformats.org/drawingml/2006/table">
            <a:tbl>
              <a:tblPr>
                <a:noFill/>
                <a:tableStyleId>{B6B549D9-425C-4F1C-9B55-55D401A67CE8}</a:tableStyleId>
              </a:tblPr>
              <a:tblGrid>
                <a:gridCol w="7562850">
                  <a:extLst>
                    <a:ext uri="{9D8B030D-6E8A-4147-A177-3AD203B41FA5}">
                      <a16:colId xmlns:a16="http://schemas.microsoft.com/office/drawing/2014/main" val="20000"/>
                    </a:ext>
                  </a:extLst>
                </a:gridCol>
              </a:tblGrid>
              <a:tr h="638175">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extLst>
                  <a:ext uri="{0D108BD9-81ED-4DB2-BD59-A6C34878D82A}">
                    <a16:rowId xmlns:a16="http://schemas.microsoft.com/office/drawing/2014/main" val="10000"/>
                  </a:ext>
                </a:extLst>
              </a:tr>
              <a:tr h="636575">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extLst>
                  <a:ext uri="{0D108BD9-81ED-4DB2-BD59-A6C34878D82A}">
                    <a16:rowId xmlns:a16="http://schemas.microsoft.com/office/drawing/2014/main" val="10001"/>
                  </a:ext>
                </a:extLst>
              </a:tr>
              <a:tr h="638175">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extLst>
                  <a:ext uri="{0D108BD9-81ED-4DB2-BD59-A6C34878D82A}">
                    <a16:rowId xmlns:a16="http://schemas.microsoft.com/office/drawing/2014/main" val="10002"/>
                  </a:ext>
                </a:extLst>
              </a:tr>
              <a:tr h="638175">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436" name="Google Shape;436;p47"/>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437" name="Google Shape;437;p47"/>
          <p:cNvSpPr txBox="1"/>
          <p:nvPr/>
        </p:nvSpPr>
        <p:spPr>
          <a:xfrm>
            <a:off x="179387" y="1052512"/>
            <a:ext cx="7993062" cy="5472112"/>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438" name="Google Shape;438;p47"/>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47</a:t>
            </a:fld>
            <a:endParaRPr/>
          </a:p>
        </p:txBody>
      </p:sp>
      <p:sp>
        <p:nvSpPr>
          <p:cNvPr id="439" name="Google Shape;439;p47"/>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600"/>
              <a:buFont typeface="Calibri"/>
              <a:buNone/>
            </a:pPr>
            <a:r>
              <a:rPr lang="en-US" sz="3600" b="1" i="0" u="none">
                <a:solidFill>
                  <a:schemeClr val="lt1"/>
                </a:solidFill>
                <a:latin typeface="Calibri"/>
                <a:ea typeface="Calibri"/>
                <a:cs typeface="Calibri"/>
                <a:sym typeface="Calibri"/>
              </a:rPr>
              <a:t>La observación microscópica</a:t>
            </a:r>
            <a:endParaRPr/>
          </a:p>
        </p:txBody>
      </p:sp>
      <p:sp>
        <p:nvSpPr>
          <p:cNvPr id="440" name="Google Shape;440;p47"/>
          <p:cNvSpPr txBox="1"/>
          <p:nvPr/>
        </p:nvSpPr>
        <p:spPr>
          <a:xfrm>
            <a:off x="465137" y="1377950"/>
            <a:ext cx="7562850" cy="107791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5F513E"/>
              </a:buClr>
              <a:buSzPts val="3200"/>
              <a:buFont typeface="Arial Rounded"/>
              <a:buNone/>
            </a:pPr>
            <a:r>
              <a:rPr lang="en-US" sz="3200" b="1" i="0" u="none">
                <a:solidFill>
                  <a:srgbClr val="5F513E"/>
                </a:solidFill>
                <a:latin typeface="Arial Rounded"/>
                <a:ea typeface="Arial Rounded"/>
                <a:cs typeface="Arial Rounded"/>
                <a:sym typeface="Arial Rounded"/>
              </a:rPr>
              <a:t>CUATRO PASOS EN LA </a:t>
            </a:r>
            <a:endParaRPr/>
          </a:p>
          <a:p>
            <a:pPr marL="0" marR="0" lvl="0" indent="0" algn="ctr" rtl="0">
              <a:lnSpc>
                <a:spcPct val="100000"/>
              </a:lnSpc>
              <a:spcBef>
                <a:spcPts val="0"/>
              </a:spcBef>
              <a:spcAft>
                <a:spcPts val="0"/>
              </a:spcAft>
              <a:buClr>
                <a:srgbClr val="5F513E"/>
              </a:buClr>
              <a:buSzPts val="3200"/>
              <a:buFont typeface="Arial Rounded"/>
              <a:buNone/>
            </a:pPr>
            <a:r>
              <a:rPr lang="en-US" sz="3200" b="1" i="0" u="none">
                <a:solidFill>
                  <a:srgbClr val="5F513E"/>
                </a:solidFill>
                <a:latin typeface="Arial Rounded"/>
                <a:ea typeface="Arial Rounded"/>
                <a:cs typeface="Arial Rounded"/>
                <a:sym typeface="Arial Rounded"/>
              </a:rPr>
              <a:t>OBSERVACIÓN MICROSCÓPICA</a:t>
            </a:r>
            <a:endParaRPr/>
          </a:p>
        </p:txBody>
      </p:sp>
      <p:graphicFrame>
        <p:nvGraphicFramePr>
          <p:cNvPr id="441" name="Google Shape;441;p47"/>
          <p:cNvGraphicFramePr/>
          <p:nvPr/>
        </p:nvGraphicFramePr>
        <p:xfrm>
          <a:off x="465137" y="2781300"/>
          <a:ext cx="7562850" cy="2551100"/>
        </p:xfrm>
        <a:graphic>
          <a:graphicData uri="http://schemas.openxmlformats.org/drawingml/2006/table">
            <a:tbl>
              <a:tblPr>
                <a:noFill/>
                <a:tableStyleId>{B6B549D9-425C-4F1C-9B55-55D401A67CE8}</a:tableStyleId>
              </a:tblPr>
              <a:tblGrid>
                <a:gridCol w="7562850">
                  <a:extLst>
                    <a:ext uri="{9D8B030D-6E8A-4147-A177-3AD203B41FA5}">
                      <a16:colId xmlns:a16="http://schemas.microsoft.com/office/drawing/2014/main" val="20000"/>
                    </a:ext>
                  </a:extLst>
                </a:gridCol>
              </a:tblGrid>
              <a:tr h="638175">
                <a:tc>
                  <a:txBody>
                    <a:bodyPr/>
                    <a:lstStyle/>
                    <a:p>
                      <a:pPr marL="0" marR="0" lvl="0" indent="0" algn="ctr" rtl="0">
                        <a:lnSpc>
                          <a:spcPct val="100000"/>
                        </a:lnSpc>
                        <a:spcBef>
                          <a:spcPts val="0"/>
                        </a:spcBef>
                        <a:spcAft>
                          <a:spcPts val="0"/>
                        </a:spcAft>
                        <a:buClr>
                          <a:srgbClr val="2F2B20"/>
                        </a:buClr>
                        <a:buSzPts val="3200"/>
                        <a:buFont typeface="Calibri"/>
                        <a:buNone/>
                      </a:pPr>
                      <a:r>
                        <a:rPr lang="en-US" sz="3200" b="0" i="0" u="none">
                          <a:solidFill>
                            <a:srgbClr val="2F2B20"/>
                          </a:solidFill>
                          <a:latin typeface="Calibri"/>
                          <a:ea typeface="Calibri"/>
                          <a:cs typeface="Calibri"/>
                          <a:sym typeface="Calibri"/>
                        </a:rPr>
                        <a:t>Identificar las </a:t>
                      </a:r>
                      <a:r>
                        <a:rPr lang="en-US" sz="3200" b="1" i="0" u="none">
                          <a:solidFill>
                            <a:srgbClr val="2F2B20"/>
                          </a:solidFill>
                          <a:latin typeface="Calibri"/>
                          <a:ea typeface="Calibri"/>
                          <a:cs typeface="Calibri"/>
                          <a:sym typeface="Calibri"/>
                        </a:rPr>
                        <a:t>palabras</a:t>
                      </a:r>
                      <a:r>
                        <a:rPr lang="en-US" sz="3200" b="0" i="0" u="none">
                          <a:solidFill>
                            <a:srgbClr val="2F2B20"/>
                          </a:solidFill>
                          <a:latin typeface="Calibri"/>
                          <a:ea typeface="Calibri"/>
                          <a:cs typeface="Calibri"/>
                          <a:sym typeface="Calibri"/>
                        </a:rPr>
                        <a:t> clave del texto</a:t>
                      </a:r>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extLst>
                  <a:ext uri="{0D108BD9-81ED-4DB2-BD59-A6C34878D82A}">
                    <a16:rowId xmlns:a16="http://schemas.microsoft.com/office/drawing/2014/main" val="10000"/>
                  </a:ext>
                </a:extLst>
              </a:tr>
              <a:tr h="636575">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extLst>
                  <a:ext uri="{0D108BD9-81ED-4DB2-BD59-A6C34878D82A}">
                    <a16:rowId xmlns:a16="http://schemas.microsoft.com/office/drawing/2014/main" val="10001"/>
                  </a:ext>
                </a:extLst>
              </a:tr>
              <a:tr h="638175">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extLst>
                  <a:ext uri="{0D108BD9-81ED-4DB2-BD59-A6C34878D82A}">
                    <a16:rowId xmlns:a16="http://schemas.microsoft.com/office/drawing/2014/main" val="10002"/>
                  </a:ext>
                </a:extLst>
              </a:tr>
              <a:tr h="638175">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p48"/>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447" name="Google Shape;447;p48"/>
          <p:cNvSpPr txBox="1"/>
          <p:nvPr/>
        </p:nvSpPr>
        <p:spPr>
          <a:xfrm>
            <a:off x="179387" y="1052512"/>
            <a:ext cx="7993062" cy="5472112"/>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448" name="Google Shape;448;p48"/>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48</a:t>
            </a:fld>
            <a:endParaRPr/>
          </a:p>
        </p:txBody>
      </p:sp>
      <p:sp>
        <p:nvSpPr>
          <p:cNvPr id="449" name="Google Shape;449;p48"/>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600"/>
              <a:buFont typeface="Calibri"/>
              <a:buNone/>
            </a:pPr>
            <a:r>
              <a:rPr lang="en-US" sz="3600" b="1" i="0" u="none">
                <a:solidFill>
                  <a:schemeClr val="lt1"/>
                </a:solidFill>
                <a:latin typeface="Calibri"/>
                <a:ea typeface="Calibri"/>
                <a:cs typeface="Calibri"/>
                <a:sym typeface="Calibri"/>
              </a:rPr>
              <a:t>La observación microscópica</a:t>
            </a:r>
            <a:endParaRPr/>
          </a:p>
        </p:txBody>
      </p:sp>
      <p:sp>
        <p:nvSpPr>
          <p:cNvPr id="450" name="Google Shape;450;p48"/>
          <p:cNvSpPr txBox="1"/>
          <p:nvPr/>
        </p:nvSpPr>
        <p:spPr>
          <a:xfrm>
            <a:off x="465137" y="1377950"/>
            <a:ext cx="7562850" cy="107791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5F513E"/>
              </a:buClr>
              <a:buSzPts val="3200"/>
              <a:buFont typeface="Arial Rounded"/>
              <a:buNone/>
            </a:pPr>
            <a:r>
              <a:rPr lang="en-US" sz="3200" b="1" i="0" u="none">
                <a:solidFill>
                  <a:srgbClr val="5F513E"/>
                </a:solidFill>
                <a:latin typeface="Arial Rounded"/>
                <a:ea typeface="Arial Rounded"/>
                <a:cs typeface="Arial Rounded"/>
                <a:sym typeface="Arial Rounded"/>
              </a:rPr>
              <a:t>CUATRO PASOS EN LA </a:t>
            </a:r>
            <a:endParaRPr/>
          </a:p>
          <a:p>
            <a:pPr marL="0" marR="0" lvl="0" indent="0" algn="ctr" rtl="0">
              <a:lnSpc>
                <a:spcPct val="100000"/>
              </a:lnSpc>
              <a:spcBef>
                <a:spcPts val="0"/>
              </a:spcBef>
              <a:spcAft>
                <a:spcPts val="0"/>
              </a:spcAft>
              <a:buClr>
                <a:srgbClr val="5F513E"/>
              </a:buClr>
              <a:buSzPts val="3200"/>
              <a:buFont typeface="Arial Rounded"/>
              <a:buNone/>
            </a:pPr>
            <a:r>
              <a:rPr lang="en-US" sz="3200" b="1" i="0" u="none">
                <a:solidFill>
                  <a:srgbClr val="5F513E"/>
                </a:solidFill>
                <a:latin typeface="Arial Rounded"/>
                <a:ea typeface="Arial Rounded"/>
                <a:cs typeface="Arial Rounded"/>
                <a:sym typeface="Arial Rounded"/>
              </a:rPr>
              <a:t>OBSERVACIÓN MICROSCÓPICA</a:t>
            </a:r>
            <a:endParaRPr/>
          </a:p>
        </p:txBody>
      </p:sp>
      <p:graphicFrame>
        <p:nvGraphicFramePr>
          <p:cNvPr id="451" name="Google Shape;451;p48"/>
          <p:cNvGraphicFramePr/>
          <p:nvPr/>
        </p:nvGraphicFramePr>
        <p:xfrm>
          <a:off x="465137" y="2781300"/>
          <a:ext cx="7562850" cy="2551100"/>
        </p:xfrm>
        <a:graphic>
          <a:graphicData uri="http://schemas.openxmlformats.org/drawingml/2006/table">
            <a:tbl>
              <a:tblPr>
                <a:noFill/>
                <a:tableStyleId>{B6B549D9-425C-4F1C-9B55-55D401A67CE8}</a:tableStyleId>
              </a:tblPr>
              <a:tblGrid>
                <a:gridCol w="7562850">
                  <a:extLst>
                    <a:ext uri="{9D8B030D-6E8A-4147-A177-3AD203B41FA5}">
                      <a16:colId xmlns:a16="http://schemas.microsoft.com/office/drawing/2014/main" val="20000"/>
                    </a:ext>
                  </a:extLst>
                </a:gridCol>
              </a:tblGrid>
              <a:tr h="638175">
                <a:tc>
                  <a:txBody>
                    <a:bodyPr/>
                    <a:lstStyle/>
                    <a:p>
                      <a:pPr marL="0" marR="0" lvl="0" indent="0" algn="ctr" rtl="0">
                        <a:lnSpc>
                          <a:spcPct val="100000"/>
                        </a:lnSpc>
                        <a:spcBef>
                          <a:spcPts val="0"/>
                        </a:spcBef>
                        <a:spcAft>
                          <a:spcPts val="0"/>
                        </a:spcAft>
                        <a:buClr>
                          <a:srgbClr val="2F2B20"/>
                        </a:buClr>
                        <a:buSzPts val="3200"/>
                        <a:buFont typeface="Calibri"/>
                        <a:buNone/>
                      </a:pPr>
                      <a:r>
                        <a:rPr lang="en-US" sz="3200" b="0" i="0" u="none">
                          <a:solidFill>
                            <a:srgbClr val="2F2B20"/>
                          </a:solidFill>
                          <a:latin typeface="Calibri"/>
                          <a:ea typeface="Calibri"/>
                          <a:cs typeface="Calibri"/>
                          <a:sym typeface="Calibri"/>
                        </a:rPr>
                        <a:t>Identificar las </a:t>
                      </a:r>
                      <a:r>
                        <a:rPr lang="en-US" sz="3200" b="1" i="0" u="none">
                          <a:solidFill>
                            <a:srgbClr val="2F2B20"/>
                          </a:solidFill>
                          <a:latin typeface="Calibri"/>
                          <a:ea typeface="Calibri"/>
                          <a:cs typeface="Calibri"/>
                          <a:sym typeface="Calibri"/>
                        </a:rPr>
                        <a:t>palabras</a:t>
                      </a:r>
                      <a:r>
                        <a:rPr lang="en-US" sz="3200" b="0" i="0" u="none">
                          <a:solidFill>
                            <a:srgbClr val="2F2B20"/>
                          </a:solidFill>
                          <a:latin typeface="Calibri"/>
                          <a:ea typeface="Calibri"/>
                          <a:cs typeface="Calibri"/>
                          <a:sym typeface="Calibri"/>
                        </a:rPr>
                        <a:t> clave del texto</a:t>
                      </a:r>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extLst>
                  <a:ext uri="{0D108BD9-81ED-4DB2-BD59-A6C34878D82A}">
                    <a16:rowId xmlns:a16="http://schemas.microsoft.com/office/drawing/2014/main" val="10000"/>
                  </a:ext>
                </a:extLst>
              </a:tr>
              <a:tr h="636575">
                <a:tc>
                  <a:txBody>
                    <a:bodyPr/>
                    <a:lstStyle/>
                    <a:p>
                      <a:pPr marL="0" marR="0" lvl="0" indent="0" algn="ctr" rtl="0">
                        <a:lnSpc>
                          <a:spcPct val="100000"/>
                        </a:lnSpc>
                        <a:spcBef>
                          <a:spcPts val="0"/>
                        </a:spcBef>
                        <a:spcAft>
                          <a:spcPts val="0"/>
                        </a:spcAft>
                        <a:buClr>
                          <a:srgbClr val="2F2B20"/>
                        </a:buClr>
                        <a:buSzPts val="3200"/>
                        <a:buFont typeface="Calibri"/>
                        <a:buNone/>
                      </a:pPr>
                      <a:r>
                        <a:rPr lang="en-US" sz="3200" b="0" i="0" u="none">
                          <a:solidFill>
                            <a:srgbClr val="2F2B20"/>
                          </a:solidFill>
                          <a:latin typeface="Calibri"/>
                          <a:ea typeface="Calibri"/>
                          <a:cs typeface="Calibri"/>
                          <a:sym typeface="Calibri"/>
                        </a:rPr>
                        <a:t>Identificar las </a:t>
                      </a:r>
                      <a:r>
                        <a:rPr lang="en-US" sz="3200" b="1" i="0" u="none">
                          <a:solidFill>
                            <a:srgbClr val="2F2B20"/>
                          </a:solidFill>
                          <a:latin typeface="Calibri"/>
                          <a:ea typeface="Calibri"/>
                          <a:cs typeface="Calibri"/>
                          <a:sym typeface="Calibri"/>
                        </a:rPr>
                        <a:t>frases</a:t>
                      </a:r>
                      <a:r>
                        <a:rPr lang="en-US" sz="3200" b="0" i="0" u="none">
                          <a:solidFill>
                            <a:srgbClr val="2F2B20"/>
                          </a:solidFill>
                          <a:latin typeface="Calibri"/>
                          <a:ea typeface="Calibri"/>
                          <a:cs typeface="Calibri"/>
                          <a:sym typeface="Calibri"/>
                        </a:rPr>
                        <a:t> clave del texto</a:t>
                      </a:r>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extLst>
                  <a:ext uri="{0D108BD9-81ED-4DB2-BD59-A6C34878D82A}">
                    <a16:rowId xmlns:a16="http://schemas.microsoft.com/office/drawing/2014/main" val="10001"/>
                  </a:ext>
                </a:extLst>
              </a:tr>
              <a:tr h="638175">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extLst>
                  <a:ext uri="{0D108BD9-81ED-4DB2-BD59-A6C34878D82A}">
                    <a16:rowId xmlns:a16="http://schemas.microsoft.com/office/drawing/2014/main" val="10002"/>
                  </a:ext>
                </a:extLst>
              </a:tr>
              <a:tr h="638175">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56" name="Google Shape;456;p49"/>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457" name="Google Shape;457;p49"/>
          <p:cNvSpPr txBox="1"/>
          <p:nvPr/>
        </p:nvSpPr>
        <p:spPr>
          <a:xfrm>
            <a:off x="179387" y="1052512"/>
            <a:ext cx="7993062" cy="5472112"/>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458" name="Google Shape;458;p49"/>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49</a:t>
            </a:fld>
            <a:endParaRPr/>
          </a:p>
        </p:txBody>
      </p:sp>
      <p:sp>
        <p:nvSpPr>
          <p:cNvPr id="459" name="Google Shape;459;p49"/>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600"/>
              <a:buFont typeface="Calibri"/>
              <a:buNone/>
            </a:pPr>
            <a:r>
              <a:rPr lang="en-US" sz="3600" b="1" i="0" u="none">
                <a:solidFill>
                  <a:schemeClr val="lt1"/>
                </a:solidFill>
                <a:latin typeface="Calibri"/>
                <a:ea typeface="Calibri"/>
                <a:cs typeface="Calibri"/>
                <a:sym typeface="Calibri"/>
              </a:rPr>
              <a:t>La observación microscópica</a:t>
            </a:r>
            <a:endParaRPr/>
          </a:p>
        </p:txBody>
      </p:sp>
      <p:sp>
        <p:nvSpPr>
          <p:cNvPr id="460" name="Google Shape;460;p49"/>
          <p:cNvSpPr txBox="1"/>
          <p:nvPr/>
        </p:nvSpPr>
        <p:spPr>
          <a:xfrm>
            <a:off x="465137" y="1377950"/>
            <a:ext cx="7562850" cy="107791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5F513E"/>
              </a:buClr>
              <a:buSzPts val="3200"/>
              <a:buFont typeface="Arial Rounded"/>
              <a:buNone/>
            </a:pPr>
            <a:r>
              <a:rPr lang="en-US" sz="3200" b="1" i="0" u="none">
                <a:solidFill>
                  <a:srgbClr val="5F513E"/>
                </a:solidFill>
                <a:latin typeface="Arial Rounded"/>
                <a:ea typeface="Arial Rounded"/>
                <a:cs typeface="Arial Rounded"/>
                <a:sym typeface="Arial Rounded"/>
              </a:rPr>
              <a:t>CUATRO PASOS EN LA </a:t>
            </a:r>
            <a:endParaRPr/>
          </a:p>
          <a:p>
            <a:pPr marL="0" marR="0" lvl="0" indent="0" algn="ctr" rtl="0">
              <a:lnSpc>
                <a:spcPct val="100000"/>
              </a:lnSpc>
              <a:spcBef>
                <a:spcPts val="0"/>
              </a:spcBef>
              <a:spcAft>
                <a:spcPts val="0"/>
              </a:spcAft>
              <a:buClr>
                <a:srgbClr val="5F513E"/>
              </a:buClr>
              <a:buSzPts val="3200"/>
              <a:buFont typeface="Arial Rounded"/>
              <a:buNone/>
            </a:pPr>
            <a:r>
              <a:rPr lang="en-US" sz="3200" b="1" i="0" u="none">
                <a:solidFill>
                  <a:srgbClr val="5F513E"/>
                </a:solidFill>
                <a:latin typeface="Arial Rounded"/>
                <a:ea typeface="Arial Rounded"/>
                <a:cs typeface="Arial Rounded"/>
                <a:sym typeface="Arial Rounded"/>
              </a:rPr>
              <a:t>OBSERVACIÓN MICROSCÓPICA</a:t>
            </a:r>
            <a:endParaRPr/>
          </a:p>
        </p:txBody>
      </p:sp>
      <p:graphicFrame>
        <p:nvGraphicFramePr>
          <p:cNvPr id="461" name="Google Shape;461;p49"/>
          <p:cNvGraphicFramePr/>
          <p:nvPr/>
        </p:nvGraphicFramePr>
        <p:xfrm>
          <a:off x="465137" y="2781300"/>
          <a:ext cx="7562850" cy="2551100"/>
        </p:xfrm>
        <a:graphic>
          <a:graphicData uri="http://schemas.openxmlformats.org/drawingml/2006/table">
            <a:tbl>
              <a:tblPr>
                <a:noFill/>
                <a:tableStyleId>{B6B549D9-425C-4F1C-9B55-55D401A67CE8}</a:tableStyleId>
              </a:tblPr>
              <a:tblGrid>
                <a:gridCol w="7562850">
                  <a:extLst>
                    <a:ext uri="{9D8B030D-6E8A-4147-A177-3AD203B41FA5}">
                      <a16:colId xmlns:a16="http://schemas.microsoft.com/office/drawing/2014/main" val="20000"/>
                    </a:ext>
                  </a:extLst>
                </a:gridCol>
              </a:tblGrid>
              <a:tr h="638175">
                <a:tc>
                  <a:txBody>
                    <a:bodyPr/>
                    <a:lstStyle/>
                    <a:p>
                      <a:pPr marL="0" marR="0" lvl="0" indent="0" algn="ctr" rtl="0">
                        <a:lnSpc>
                          <a:spcPct val="100000"/>
                        </a:lnSpc>
                        <a:spcBef>
                          <a:spcPts val="0"/>
                        </a:spcBef>
                        <a:spcAft>
                          <a:spcPts val="0"/>
                        </a:spcAft>
                        <a:buClr>
                          <a:srgbClr val="2F2B20"/>
                        </a:buClr>
                        <a:buSzPts val="3200"/>
                        <a:buFont typeface="Calibri"/>
                        <a:buNone/>
                      </a:pPr>
                      <a:r>
                        <a:rPr lang="en-US" sz="3200" b="0" i="0" u="none">
                          <a:solidFill>
                            <a:srgbClr val="2F2B20"/>
                          </a:solidFill>
                          <a:latin typeface="Calibri"/>
                          <a:ea typeface="Calibri"/>
                          <a:cs typeface="Calibri"/>
                          <a:sym typeface="Calibri"/>
                        </a:rPr>
                        <a:t>Identificar las </a:t>
                      </a:r>
                      <a:r>
                        <a:rPr lang="en-US" sz="3200" b="1" i="0" u="none">
                          <a:solidFill>
                            <a:srgbClr val="2F2B20"/>
                          </a:solidFill>
                          <a:latin typeface="Calibri"/>
                          <a:ea typeface="Calibri"/>
                          <a:cs typeface="Calibri"/>
                          <a:sym typeface="Calibri"/>
                        </a:rPr>
                        <a:t>palabras</a:t>
                      </a:r>
                      <a:r>
                        <a:rPr lang="en-US" sz="3200" b="0" i="0" u="none">
                          <a:solidFill>
                            <a:srgbClr val="2F2B20"/>
                          </a:solidFill>
                          <a:latin typeface="Calibri"/>
                          <a:ea typeface="Calibri"/>
                          <a:cs typeface="Calibri"/>
                          <a:sym typeface="Calibri"/>
                        </a:rPr>
                        <a:t> clave del texto</a:t>
                      </a:r>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extLst>
                  <a:ext uri="{0D108BD9-81ED-4DB2-BD59-A6C34878D82A}">
                    <a16:rowId xmlns:a16="http://schemas.microsoft.com/office/drawing/2014/main" val="10000"/>
                  </a:ext>
                </a:extLst>
              </a:tr>
              <a:tr h="636575">
                <a:tc>
                  <a:txBody>
                    <a:bodyPr/>
                    <a:lstStyle/>
                    <a:p>
                      <a:pPr marL="0" marR="0" lvl="0" indent="0" algn="ctr" rtl="0">
                        <a:lnSpc>
                          <a:spcPct val="100000"/>
                        </a:lnSpc>
                        <a:spcBef>
                          <a:spcPts val="0"/>
                        </a:spcBef>
                        <a:spcAft>
                          <a:spcPts val="0"/>
                        </a:spcAft>
                        <a:buClr>
                          <a:srgbClr val="2F2B20"/>
                        </a:buClr>
                        <a:buSzPts val="3200"/>
                        <a:buFont typeface="Calibri"/>
                        <a:buNone/>
                      </a:pPr>
                      <a:r>
                        <a:rPr lang="en-US" sz="3200" b="0" i="0" u="none">
                          <a:solidFill>
                            <a:srgbClr val="2F2B20"/>
                          </a:solidFill>
                          <a:latin typeface="Calibri"/>
                          <a:ea typeface="Calibri"/>
                          <a:cs typeface="Calibri"/>
                          <a:sym typeface="Calibri"/>
                        </a:rPr>
                        <a:t>Identificar las </a:t>
                      </a:r>
                      <a:r>
                        <a:rPr lang="en-US" sz="3200" b="1" i="0" u="none">
                          <a:solidFill>
                            <a:srgbClr val="2F2B20"/>
                          </a:solidFill>
                          <a:latin typeface="Calibri"/>
                          <a:ea typeface="Calibri"/>
                          <a:cs typeface="Calibri"/>
                          <a:sym typeface="Calibri"/>
                        </a:rPr>
                        <a:t>frases</a:t>
                      </a:r>
                      <a:r>
                        <a:rPr lang="en-US" sz="3200" b="0" i="0" u="none">
                          <a:solidFill>
                            <a:srgbClr val="2F2B20"/>
                          </a:solidFill>
                          <a:latin typeface="Calibri"/>
                          <a:ea typeface="Calibri"/>
                          <a:cs typeface="Calibri"/>
                          <a:sym typeface="Calibri"/>
                        </a:rPr>
                        <a:t> clave del texto</a:t>
                      </a:r>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extLst>
                  <a:ext uri="{0D108BD9-81ED-4DB2-BD59-A6C34878D82A}">
                    <a16:rowId xmlns:a16="http://schemas.microsoft.com/office/drawing/2014/main" val="10001"/>
                  </a:ext>
                </a:extLst>
              </a:tr>
              <a:tr h="638175">
                <a:tc>
                  <a:txBody>
                    <a:bodyPr/>
                    <a:lstStyle/>
                    <a:p>
                      <a:pPr marL="0" marR="0" lvl="0" indent="0" algn="ctr" rtl="0">
                        <a:lnSpc>
                          <a:spcPct val="100000"/>
                        </a:lnSpc>
                        <a:spcBef>
                          <a:spcPts val="0"/>
                        </a:spcBef>
                        <a:spcAft>
                          <a:spcPts val="0"/>
                        </a:spcAft>
                        <a:buClr>
                          <a:srgbClr val="2F2B20"/>
                        </a:buClr>
                        <a:buSzPts val="3200"/>
                        <a:buFont typeface="Calibri"/>
                        <a:buNone/>
                      </a:pPr>
                      <a:r>
                        <a:rPr lang="en-US" sz="3200" b="0" i="0" u="none">
                          <a:solidFill>
                            <a:srgbClr val="2F2B20"/>
                          </a:solidFill>
                          <a:latin typeface="Calibri"/>
                          <a:ea typeface="Calibri"/>
                          <a:cs typeface="Calibri"/>
                          <a:sym typeface="Calibri"/>
                        </a:rPr>
                        <a:t>Identificar la </a:t>
                      </a:r>
                      <a:r>
                        <a:rPr lang="en-US" sz="3200" b="1" i="0" u="none">
                          <a:solidFill>
                            <a:srgbClr val="2F2B20"/>
                          </a:solidFill>
                          <a:latin typeface="Calibri"/>
                          <a:ea typeface="Calibri"/>
                          <a:cs typeface="Calibri"/>
                          <a:sym typeface="Calibri"/>
                        </a:rPr>
                        <a:t>información</a:t>
                      </a:r>
                      <a:r>
                        <a:rPr lang="en-US" sz="3200" b="0" i="0" u="none">
                          <a:solidFill>
                            <a:srgbClr val="2F2B20"/>
                          </a:solidFill>
                          <a:latin typeface="Calibri"/>
                          <a:ea typeface="Calibri"/>
                          <a:cs typeface="Calibri"/>
                          <a:sym typeface="Calibri"/>
                        </a:rPr>
                        <a:t> clave del texto</a:t>
                      </a:r>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extLst>
                  <a:ext uri="{0D108BD9-81ED-4DB2-BD59-A6C34878D82A}">
                    <a16:rowId xmlns:a16="http://schemas.microsoft.com/office/drawing/2014/main" val="10002"/>
                  </a:ext>
                </a:extLst>
              </a:tr>
              <a:tr h="638175">
                <a:tc>
                  <a:txBody>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sp>
        <p:nvSpPr>
          <p:cNvPr id="466" name="Google Shape;466;p5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467" name="Google Shape;467;p50"/>
          <p:cNvSpPr txBox="1"/>
          <p:nvPr/>
        </p:nvSpPr>
        <p:spPr>
          <a:xfrm>
            <a:off x="179387" y="1052512"/>
            <a:ext cx="7993062" cy="5472112"/>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468" name="Google Shape;468;p5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50</a:t>
            </a:fld>
            <a:endParaRPr/>
          </a:p>
        </p:txBody>
      </p:sp>
      <p:sp>
        <p:nvSpPr>
          <p:cNvPr id="469" name="Google Shape;469;p5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600"/>
              <a:buFont typeface="Calibri"/>
              <a:buNone/>
            </a:pPr>
            <a:r>
              <a:rPr lang="en-US" sz="3600" b="1" i="0" u="none">
                <a:solidFill>
                  <a:schemeClr val="lt1"/>
                </a:solidFill>
                <a:latin typeface="Calibri"/>
                <a:ea typeface="Calibri"/>
                <a:cs typeface="Calibri"/>
                <a:sym typeface="Calibri"/>
              </a:rPr>
              <a:t>La observación microscópica</a:t>
            </a:r>
            <a:endParaRPr/>
          </a:p>
        </p:txBody>
      </p:sp>
      <p:sp>
        <p:nvSpPr>
          <p:cNvPr id="470" name="Google Shape;470;p50"/>
          <p:cNvSpPr txBox="1"/>
          <p:nvPr/>
        </p:nvSpPr>
        <p:spPr>
          <a:xfrm>
            <a:off x="465137" y="1377950"/>
            <a:ext cx="7562850" cy="107791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5F513E"/>
              </a:buClr>
              <a:buSzPts val="3200"/>
              <a:buFont typeface="Arial Rounded"/>
              <a:buNone/>
            </a:pPr>
            <a:r>
              <a:rPr lang="en-US" sz="3200" b="1" i="0" u="none">
                <a:solidFill>
                  <a:srgbClr val="5F513E"/>
                </a:solidFill>
                <a:latin typeface="Arial Rounded"/>
                <a:ea typeface="Arial Rounded"/>
                <a:cs typeface="Arial Rounded"/>
                <a:sym typeface="Arial Rounded"/>
              </a:rPr>
              <a:t>CUATRO PASOS EN LA </a:t>
            </a:r>
            <a:endParaRPr/>
          </a:p>
          <a:p>
            <a:pPr marL="0" marR="0" lvl="0" indent="0" algn="ctr" rtl="0">
              <a:lnSpc>
                <a:spcPct val="100000"/>
              </a:lnSpc>
              <a:spcBef>
                <a:spcPts val="0"/>
              </a:spcBef>
              <a:spcAft>
                <a:spcPts val="0"/>
              </a:spcAft>
              <a:buClr>
                <a:srgbClr val="5F513E"/>
              </a:buClr>
              <a:buSzPts val="3200"/>
              <a:buFont typeface="Arial Rounded"/>
              <a:buNone/>
            </a:pPr>
            <a:r>
              <a:rPr lang="en-US" sz="3200" b="1" i="0" u="none">
                <a:solidFill>
                  <a:srgbClr val="5F513E"/>
                </a:solidFill>
                <a:latin typeface="Arial Rounded"/>
                <a:ea typeface="Arial Rounded"/>
                <a:cs typeface="Arial Rounded"/>
                <a:sym typeface="Arial Rounded"/>
              </a:rPr>
              <a:t>OBSERVACIÓN MICROSCÓPICA</a:t>
            </a:r>
            <a:endParaRPr/>
          </a:p>
        </p:txBody>
      </p:sp>
      <p:graphicFrame>
        <p:nvGraphicFramePr>
          <p:cNvPr id="471" name="Google Shape;471;p50"/>
          <p:cNvGraphicFramePr/>
          <p:nvPr/>
        </p:nvGraphicFramePr>
        <p:xfrm>
          <a:off x="465137" y="2781300"/>
          <a:ext cx="7562850" cy="2551100"/>
        </p:xfrm>
        <a:graphic>
          <a:graphicData uri="http://schemas.openxmlformats.org/drawingml/2006/table">
            <a:tbl>
              <a:tblPr>
                <a:noFill/>
                <a:tableStyleId>{B6B549D9-425C-4F1C-9B55-55D401A67CE8}</a:tableStyleId>
              </a:tblPr>
              <a:tblGrid>
                <a:gridCol w="7562850">
                  <a:extLst>
                    <a:ext uri="{9D8B030D-6E8A-4147-A177-3AD203B41FA5}">
                      <a16:colId xmlns:a16="http://schemas.microsoft.com/office/drawing/2014/main" val="20000"/>
                    </a:ext>
                  </a:extLst>
                </a:gridCol>
              </a:tblGrid>
              <a:tr h="638175">
                <a:tc>
                  <a:txBody>
                    <a:bodyPr/>
                    <a:lstStyle/>
                    <a:p>
                      <a:pPr marL="0" marR="0" lvl="0" indent="0" algn="ctr" rtl="0">
                        <a:lnSpc>
                          <a:spcPct val="100000"/>
                        </a:lnSpc>
                        <a:spcBef>
                          <a:spcPts val="0"/>
                        </a:spcBef>
                        <a:spcAft>
                          <a:spcPts val="0"/>
                        </a:spcAft>
                        <a:buClr>
                          <a:srgbClr val="2F2B20"/>
                        </a:buClr>
                        <a:buSzPts val="3200"/>
                        <a:buFont typeface="Calibri"/>
                        <a:buNone/>
                      </a:pPr>
                      <a:r>
                        <a:rPr lang="en-US" sz="3200" b="0" i="0" u="none">
                          <a:solidFill>
                            <a:srgbClr val="2F2B20"/>
                          </a:solidFill>
                          <a:latin typeface="Calibri"/>
                          <a:ea typeface="Calibri"/>
                          <a:cs typeface="Calibri"/>
                          <a:sym typeface="Calibri"/>
                        </a:rPr>
                        <a:t>Identificar las </a:t>
                      </a:r>
                      <a:r>
                        <a:rPr lang="en-US" sz="3200" b="1" i="0" u="none">
                          <a:solidFill>
                            <a:srgbClr val="2F2B20"/>
                          </a:solidFill>
                          <a:latin typeface="Calibri"/>
                          <a:ea typeface="Calibri"/>
                          <a:cs typeface="Calibri"/>
                          <a:sym typeface="Calibri"/>
                        </a:rPr>
                        <a:t>palabras</a:t>
                      </a:r>
                      <a:r>
                        <a:rPr lang="en-US" sz="3200" b="0" i="0" u="none">
                          <a:solidFill>
                            <a:srgbClr val="2F2B20"/>
                          </a:solidFill>
                          <a:latin typeface="Calibri"/>
                          <a:ea typeface="Calibri"/>
                          <a:cs typeface="Calibri"/>
                          <a:sym typeface="Calibri"/>
                        </a:rPr>
                        <a:t> clave del texto</a:t>
                      </a:r>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extLst>
                  <a:ext uri="{0D108BD9-81ED-4DB2-BD59-A6C34878D82A}">
                    <a16:rowId xmlns:a16="http://schemas.microsoft.com/office/drawing/2014/main" val="10000"/>
                  </a:ext>
                </a:extLst>
              </a:tr>
              <a:tr h="636575">
                <a:tc>
                  <a:txBody>
                    <a:bodyPr/>
                    <a:lstStyle/>
                    <a:p>
                      <a:pPr marL="0" marR="0" lvl="0" indent="0" algn="ctr" rtl="0">
                        <a:lnSpc>
                          <a:spcPct val="100000"/>
                        </a:lnSpc>
                        <a:spcBef>
                          <a:spcPts val="0"/>
                        </a:spcBef>
                        <a:spcAft>
                          <a:spcPts val="0"/>
                        </a:spcAft>
                        <a:buClr>
                          <a:srgbClr val="2F2B20"/>
                        </a:buClr>
                        <a:buSzPts val="3200"/>
                        <a:buFont typeface="Calibri"/>
                        <a:buNone/>
                      </a:pPr>
                      <a:r>
                        <a:rPr lang="en-US" sz="3200" b="0" i="0" u="none">
                          <a:solidFill>
                            <a:srgbClr val="2F2B20"/>
                          </a:solidFill>
                          <a:latin typeface="Calibri"/>
                          <a:ea typeface="Calibri"/>
                          <a:cs typeface="Calibri"/>
                          <a:sym typeface="Calibri"/>
                        </a:rPr>
                        <a:t>Identificar las </a:t>
                      </a:r>
                      <a:r>
                        <a:rPr lang="en-US" sz="3200" b="1" i="0" u="none">
                          <a:solidFill>
                            <a:srgbClr val="2F2B20"/>
                          </a:solidFill>
                          <a:latin typeface="Calibri"/>
                          <a:ea typeface="Calibri"/>
                          <a:cs typeface="Calibri"/>
                          <a:sym typeface="Calibri"/>
                        </a:rPr>
                        <a:t>frases</a:t>
                      </a:r>
                      <a:r>
                        <a:rPr lang="en-US" sz="3200" b="0" i="0" u="none">
                          <a:solidFill>
                            <a:srgbClr val="2F2B20"/>
                          </a:solidFill>
                          <a:latin typeface="Calibri"/>
                          <a:ea typeface="Calibri"/>
                          <a:cs typeface="Calibri"/>
                          <a:sym typeface="Calibri"/>
                        </a:rPr>
                        <a:t> clave del texto</a:t>
                      </a:r>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extLst>
                  <a:ext uri="{0D108BD9-81ED-4DB2-BD59-A6C34878D82A}">
                    <a16:rowId xmlns:a16="http://schemas.microsoft.com/office/drawing/2014/main" val="10001"/>
                  </a:ext>
                </a:extLst>
              </a:tr>
              <a:tr h="638175">
                <a:tc>
                  <a:txBody>
                    <a:bodyPr/>
                    <a:lstStyle/>
                    <a:p>
                      <a:pPr marL="0" marR="0" lvl="0" indent="0" algn="ctr" rtl="0">
                        <a:lnSpc>
                          <a:spcPct val="100000"/>
                        </a:lnSpc>
                        <a:spcBef>
                          <a:spcPts val="0"/>
                        </a:spcBef>
                        <a:spcAft>
                          <a:spcPts val="0"/>
                        </a:spcAft>
                        <a:buClr>
                          <a:srgbClr val="2F2B20"/>
                        </a:buClr>
                        <a:buSzPts val="3200"/>
                        <a:buFont typeface="Calibri"/>
                        <a:buNone/>
                      </a:pPr>
                      <a:r>
                        <a:rPr lang="en-US" sz="3200" b="0" i="0" u="none">
                          <a:solidFill>
                            <a:srgbClr val="2F2B20"/>
                          </a:solidFill>
                          <a:latin typeface="Calibri"/>
                          <a:ea typeface="Calibri"/>
                          <a:cs typeface="Calibri"/>
                          <a:sym typeface="Calibri"/>
                        </a:rPr>
                        <a:t>Identificar la </a:t>
                      </a:r>
                      <a:r>
                        <a:rPr lang="en-US" sz="3200" b="1" i="0" u="none">
                          <a:solidFill>
                            <a:srgbClr val="2F2B20"/>
                          </a:solidFill>
                          <a:latin typeface="Calibri"/>
                          <a:ea typeface="Calibri"/>
                          <a:cs typeface="Calibri"/>
                          <a:sym typeface="Calibri"/>
                        </a:rPr>
                        <a:t>información</a:t>
                      </a:r>
                      <a:r>
                        <a:rPr lang="en-US" sz="3200" b="0" i="0" u="none">
                          <a:solidFill>
                            <a:srgbClr val="2F2B20"/>
                          </a:solidFill>
                          <a:latin typeface="Calibri"/>
                          <a:ea typeface="Calibri"/>
                          <a:cs typeface="Calibri"/>
                          <a:sym typeface="Calibri"/>
                        </a:rPr>
                        <a:t> clave del texto</a:t>
                      </a:r>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F1F0EC"/>
                    </a:solidFill>
                  </a:tcPr>
                </a:tc>
                <a:extLst>
                  <a:ext uri="{0D108BD9-81ED-4DB2-BD59-A6C34878D82A}">
                    <a16:rowId xmlns:a16="http://schemas.microsoft.com/office/drawing/2014/main" val="10002"/>
                  </a:ext>
                </a:extLst>
              </a:tr>
              <a:tr h="638175">
                <a:tc>
                  <a:txBody>
                    <a:bodyPr/>
                    <a:lstStyle/>
                    <a:p>
                      <a:pPr marL="0" marR="0" lvl="0" indent="0" algn="ctr" rtl="0">
                        <a:lnSpc>
                          <a:spcPct val="100000"/>
                        </a:lnSpc>
                        <a:spcBef>
                          <a:spcPts val="0"/>
                        </a:spcBef>
                        <a:spcAft>
                          <a:spcPts val="0"/>
                        </a:spcAft>
                        <a:buClr>
                          <a:srgbClr val="2F2B20"/>
                        </a:buClr>
                        <a:buSzPts val="3200"/>
                        <a:buFont typeface="Calibri"/>
                        <a:buNone/>
                      </a:pPr>
                      <a:r>
                        <a:rPr lang="en-US" sz="3200" b="0" i="0" u="none">
                          <a:solidFill>
                            <a:srgbClr val="2F2B20"/>
                          </a:solidFill>
                          <a:latin typeface="Calibri"/>
                          <a:ea typeface="Calibri"/>
                          <a:cs typeface="Calibri"/>
                          <a:sym typeface="Calibri"/>
                        </a:rPr>
                        <a:t>Identificar la </a:t>
                      </a:r>
                      <a:r>
                        <a:rPr lang="en-US" sz="3200" b="1" i="0" u="none">
                          <a:solidFill>
                            <a:srgbClr val="2F2B20"/>
                          </a:solidFill>
                          <a:latin typeface="Calibri"/>
                          <a:ea typeface="Calibri"/>
                          <a:cs typeface="Calibri"/>
                          <a:sym typeface="Calibri"/>
                        </a:rPr>
                        <a:t>estructura</a:t>
                      </a:r>
                      <a:r>
                        <a:rPr lang="en-US" sz="3200" b="0" i="0" u="none">
                          <a:solidFill>
                            <a:srgbClr val="2F2B20"/>
                          </a:solidFill>
                          <a:latin typeface="Calibri"/>
                          <a:ea typeface="Calibri"/>
                          <a:cs typeface="Calibri"/>
                          <a:sym typeface="Calibri"/>
                        </a:rPr>
                        <a:t> clave del texto</a:t>
                      </a:r>
                      <a:endParaRPr/>
                    </a:p>
                  </a:txBody>
                  <a:tcPr marL="91425" marR="91425" marT="45725" marB="45725"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rgbClr val="E2E1D7"/>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sp>
        <p:nvSpPr>
          <p:cNvPr id="476" name="Google Shape;476;p51"/>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477" name="Google Shape;477;p51"/>
          <p:cNvSpPr txBox="1"/>
          <p:nvPr/>
        </p:nvSpPr>
        <p:spPr>
          <a:xfrm>
            <a:off x="179387" y="1052512"/>
            <a:ext cx="7993062" cy="5472112"/>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478" name="Google Shape;478;p51"/>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51</a:t>
            </a:fld>
            <a:endParaRPr/>
          </a:p>
        </p:txBody>
      </p:sp>
      <p:sp>
        <p:nvSpPr>
          <p:cNvPr id="479" name="Google Shape;479;p51"/>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600"/>
              <a:buFont typeface="Calibri"/>
              <a:buNone/>
            </a:pPr>
            <a:r>
              <a:rPr lang="en-US" sz="3600" b="1" i="0" u="none">
                <a:solidFill>
                  <a:schemeClr val="lt1"/>
                </a:solidFill>
                <a:latin typeface="Calibri"/>
                <a:ea typeface="Calibri"/>
                <a:cs typeface="Calibri"/>
                <a:sym typeface="Calibri"/>
              </a:rPr>
              <a:t>La observación microscópica</a:t>
            </a:r>
            <a:endParaRPr/>
          </a:p>
        </p:txBody>
      </p:sp>
      <p:sp>
        <p:nvSpPr>
          <p:cNvPr id="480" name="Google Shape;480;p51"/>
          <p:cNvSpPr txBox="1"/>
          <p:nvPr/>
        </p:nvSpPr>
        <p:spPr>
          <a:xfrm>
            <a:off x="682625" y="1377950"/>
            <a:ext cx="7308850" cy="5238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5F513E"/>
              </a:buClr>
              <a:buSzPts val="2800"/>
              <a:buFont typeface="Arial Rounded"/>
              <a:buNone/>
            </a:pPr>
            <a:r>
              <a:rPr lang="en-US" sz="2800" b="1" i="0" u="none">
                <a:solidFill>
                  <a:srgbClr val="5F513E"/>
                </a:solidFill>
                <a:latin typeface="Arial Rounded"/>
                <a:ea typeface="Arial Rounded"/>
                <a:cs typeface="Arial Rounded"/>
                <a:sym typeface="Arial Rounded"/>
              </a:rPr>
              <a:t>IDENTIFICANDO LAS PALABRAS CLAVE</a:t>
            </a:r>
            <a:endParaRPr/>
          </a:p>
        </p:txBody>
      </p:sp>
      <p:sp>
        <p:nvSpPr>
          <p:cNvPr id="481" name="Google Shape;481;p51"/>
          <p:cNvSpPr txBox="1"/>
          <p:nvPr/>
        </p:nvSpPr>
        <p:spPr>
          <a:xfrm>
            <a:off x="755650" y="2136775"/>
            <a:ext cx="7235825" cy="585787"/>
          </a:xfrm>
          <a:prstGeom prst="rect">
            <a:avLst/>
          </a:prstGeom>
          <a:solidFill>
            <a:srgbClr val="5F513E"/>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3200"/>
              <a:buFont typeface="Arial Rounded"/>
              <a:buNone/>
            </a:pPr>
            <a:r>
              <a:rPr lang="en-US" sz="3200" b="1" i="0" u="none">
                <a:solidFill>
                  <a:schemeClr val="lt1"/>
                </a:solidFill>
                <a:latin typeface="Arial Rounded"/>
                <a:ea typeface="Arial Rounded"/>
                <a:cs typeface="Arial Rounded"/>
                <a:sym typeface="Arial Rounded"/>
              </a:rPr>
              <a:t>VERBOS</a:t>
            </a:r>
            <a:endParaRPr/>
          </a:p>
        </p:txBody>
      </p:sp>
      <p:sp>
        <p:nvSpPr>
          <p:cNvPr id="482" name="Google Shape;482;p51"/>
          <p:cNvSpPr txBox="1"/>
          <p:nvPr/>
        </p:nvSpPr>
        <p:spPr>
          <a:xfrm>
            <a:off x="755650" y="3063875"/>
            <a:ext cx="7235825" cy="331787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4000"/>
              <a:buFont typeface="Calibri"/>
              <a:buNone/>
            </a:pPr>
            <a:r>
              <a:rPr lang="en-US" sz="4000" b="0" i="0" u="none">
                <a:solidFill>
                  <a:schemeClr val="dk1"/>
                </a:solidFill>
                <a:latin typeface="Calibri"/>
                <a:ea typeface="Calibri"/>
                <a:cs typeface="Calibri"/>
                <a:sym typeface="Calibri"/>
              </a:rPr>
              <a:t>Los verbos son las palabras más importantes de las frases</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p52"/>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488" name="Google Shape;488;p52"/>
          <p:cNvSpPr txBox="1"/>
          <p:nvPr/>
        </p:nvSpPr>
        <p:spPr>
          <a:xfrm>
            <a:off x="179387" y="1052512"/>
            <a:ext cx="7993062" cy="5472112"/>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489" name="Google Shape;489;p52"/>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52</a:t>
            </a:fld>
            <a:endParaRPr/>
          </a:p>
        </p:txBody>
      </p:sp>
      <p:sp>
        <p:nvSpPr>
          <p:cNvPr id="490" name="Google Shape;490;p52"/>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600"/>
              <a:buFont typeface="Calibri"/>
              <a:buNone/>
            </a:pPr>
            <a:r>
              <a:rPr lang="en-US" sz="3600" b="1" i="0" u="none">
                <a:solidFill>
                  <a:schemeClr val="lt1"/>
                </a:solidFill>
                <a:latin typeface="Calibri"/>
                <a:ea typeface="Calibri"/>
                <a:cs typeface="Calibri"/>
                <a:sym typeface="Calibri"/>
              </a:rPr>
              <a:t>La observación microscópica</a:t>
            </a:r>
            <a:endParaRPr/>
          </a:p>
        </p:txBody>
      </p:sp>
      <p:sp>
        <p:nvSpPr>
          <p:cNvPr id="491" name="Google Shape;491;p52"/>
          <p:cNvSpPr txBox="1"/>
          <p:nvPr/>
        </p:nvSpPr>
        <p:spPr>
          <a:xfrm>
            <a:off x="682625" y="1377950"/>
            <a:ext cx="7308850" cy="5238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5F513E"/>
              </a:buClr>
              <a:buSzPts val="2800"/>
              <a:buFont typeface="Arial Rounded"/>
              <a:buNone/>
            </a:pPr>
            <a:r>
              <a:rPr lang="en-US" sz="2800" b="1" i="0" u="none">
                <a:solidFill>
                  <a:srgbClr val="5F513E"/>
                </a:solidFill>
                <a:latin typeface="Arial Rounded"/>
                <a:ea typeface="Arial Rounded"/>
                <a:cs typeface="Arial Rounded"/>
                <a:sym typeface="Arial Rounded"/>
              </a:rPr>
              <a:t>IDENTIFICANDO LAS PALABRAS CLAVE</a:t>
            </a:r>
            <a:endParaRPr/>
          </a:p>
        </p:txBody>
      </p:sp>
      <p:sp>
        <p:nvSpPr>
          <p:cNvPr id="492" name="Google Shape;492;p52"/>
          <p:cNvSpPr txBox="1"/>
          <p:nvPr/>
        </p:nvSpPr>
        <p:spPr>
          <a:xfrm>
            <a:off x="755650" y="2136775"/>
            <a:ext cx="7235825" cy="585787"/>
          </a:xfrm>
          <a:prstGeom prst="rect">
            <a:avLst/>
          </a:prstGeom>
          <a:solidFill>
            <a:srgbClr val="5F513E"/>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3200"/>
              <a:buFont typeface="Arial Rounded"/>
              <a:buNone/>
            </a:pPr>
            <a:r>
              <a:rPr lang="en-US" sz="3200" b="1" i="0" u="none">
                <a:solidFill>
                  <a:schemeClr val="lt1"/>
                </a:solidFill>
                <a:latin typeface="Arial Rounded"/>
                <a:ea typeface="Arial Rounded"/>
                <a:cs typeface="Arial Rounded"/>
                <a:sym typeface="Arial Rounded"/>
              </a:rPr>
              <a:t>VERBOS</a:t>
            </a:r>
            <a:endParaRPr/>
          </a:p>
        </p:txBody>
      </p:sp>
      <p:sp>
        <p:nvSpPr>
          <p:cNvPr id="493" name="Google Shape;493;p52"/>
          <p:cNvSpPr txBox="1"/>
          <p:nvPr/>
        </p:nvSpPr>
        <p:spPr>
          <a:xfrm>
            <a:off x="757237" y="2957512"/>
            <a:ext cx="1727200" cy="461962"/>
          </a:xfrm>
          <a:prstGeom prst="rect">
            <a:avLst/>
          </a:prstGeom>
          <a:solidFill>
            <a:srgbClr val="990033"/>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2400"/>
              <a:buFont typeface="Arial Rounded"/>
              <a:buNone/>
            </a:pPr>
            <a:r>
              <a:rPr lang="en-US" sz="2400" b="1" i="0" u="none">
                <a:solidFill>
                  <a:schemeClr val="lt1"/>
                </a:solidFill>
                <a:latin typeface="Arial Rounded"/>
                <a:ea typeface="Arial Rounded"/>
                <a:cs typeface="Arial Rounded"/>
                <a:sym typeface="Arial Rounded"/>
              </a:rPr>
              <a:t>TIEMPO</a:t>
            </a:r>
            <a:endParaRPr/>
          </a:p>
        </p:txBody>
      </p:sp>
      <p:sp>
        <p:nvSpPr>
          <p:cNvPr id="494" name="Google Shape;494;p52"/>
          <p:cNvSpPr txBox="1"/>
          <p:nvPr/>
        </p:nvSpPr>
        <p:spPr>
          <a:xfrm>
            <a:off x="2590800" y="2957512"/>
            <a:ext cx="1728787" cy="461962"/>
          </a:xfrm>
          <a:prstGeom prst="rect">
            <a:avLst/>
          </a:prstGeom>
          <a:solidFill>
            <a:srgbClr val="990033"/>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2400"/>
              <a:buFont typeface="Arial Rounded"/>
              <a:buNone/>
            </a:pPr>
            <a:r>
              <a:rPr lang="en-US" sz="2400" b="1" i="0" u="none">
                <a:solidFill>
                  <a:schemeClr val="lt1"/>
                </a:solidFill>
                <a:latin typeface="Arial Rounded"/>
                <a:ea typeface="Arial Rounded"/>
                <a:cs typeface="Arial Rounded"/>
                <a:sym typeface="Arial Rounded"/>
              </a:rPr>
              <a:t>MODO</a:t>
            </a:r>
            <a:endParaRPr/>
          </a:p>
        </p:txBody>
      </p:sp>
      <p:sp>
        <p:nvSpPr>
          <p:cNvPr id="495" name="Google Shape;495;p52"/>
          <p:cNvSpPr txBox="1"/>
          <p:nvPr/>
        </p:nvSpPr>
        <p:spPr>
          <a:xfrm>
            <a:off x="4427537" y="2957512"/>
            <a:ext cx="1727200" cy="461962"/>
          </a:xfrm>
          <a:prstGeom prst="rect">
            <a:avLst/>
          </a:prstGeom>
          <a:solidFill>
            <a:srgbClr val="990033"/>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2400"/>
              <a:buFont typeface="Arial Rounded"/>
              <a:buNone/>
            </a:pPr>
            <a:r>
              <a:rPr lang="en-US" sz="2400" b="1" i="0" u="none">
                <a:solidFill>
                  <a:schemeClr val="lt1"/>
                </a:solidFill>
                <a:latin typeface="Arial Rounded"/>
                <a:ea typeface="Arial Rounded"/>
                <a:cs typeface="Arial Rounded"/>
                <a:sym typeface="Arial Rounded"/>
              </a:rPr>
              <a:t>VOZ</a:t>
            </a:r>
            <a:endParaRPr/>
          </a:p>
        </p:txBody>
      </p:sp>
      <p:sp>
        <p:nvSpPr>
          <p:cNvPr id="496" name="Google Shape;496;p52"/>
          <p:cNvSpPr txBox="1"/>
          <p:nvPr/>
        </p:nvSpPr>
        <p:spPr>
          <a:xfrm>
            <a:off x="6262687" y="2967037"/>
            <a:ext cx="1728787" cy="461962"/>
          </a:xfrm>
          <a:prstGeom prst="rect">
            <a:avLst/>
          </a:prstGeom>
          <a:solidFill>
            <a:srgbClr val="990033"/>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2400"/>
              <a:buFont typeface="Arial Rounded"/>
              <a:buNone/>
            </a:pPr>
            <a:r>
              <a:rPr lang="en-US" sz="2400" b="1" i="0" u="none">
                <a:solidFill>
                  <a:schemeClr val="lt1"/>
                </a:solidFill>
                <a:latin typeface="Arial Rounded"/>
                <a:ea typeface="Arial Rounded"/>
                <a:cs typeface="Arial Rounded"/>
                <a:sym typeface="Arial Rounded"/>
              </a:rPr>
              <a:t>PERSONA</a:t>
            </a:r>
            <a:endParaRPr/>
          </a:p>
        </p:txBody>
      </p:sp>
      <p:sp>
        <p:nvSpPr>
          <p:cNvPr id="497" name="Google Shape;497;p52"/>
          <p:cNvSpPr txBox="1"/>
          <p:nvPr/>
        </p:nvSpPr>
        <p:spPr>
          <a:xfrm>
            <a:off x="755650" y="3557587"/>
            <a:ext cx="1728787" cy="461962"/>
          </a:xfrm>
          <a:prstGeom prst="rect">
            <a:avLst/>
          </a:prstGeom>
          <a:solidFill>
            <a:srgbClr val="990033"/>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2400"/>
              <a:buFont typeface="Arial Rounded"/>
              <a:buNone/>
            </a:pPr>
            <a:r>
              <a:rPr lang="en-US" sz="2400" b="1" i="0" u="none">
                <a:solidFill>
                  <a:schemeClr val="lt1"/>
                </a:solidFill>
                <a:latin typeface="Arial Rounded"/>
                <a:ea typeface="Arial Rounded"/>
                <a:cs typeface="Arial Rounded"/>
                <a:sym typeface="Arial Rounded"/>
              </a:rPr>
              <a:t>NÚMERO</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93"/>
                                        </p:tgtEl>
                                        <p:attrNameLst>
                                          <p:attrName>style.visibility</p:attrName>
                                        </p:attrNameLst>
                                      </p:cBhvr>
                                      <p:to>
                                        <p:strVal val="visible"/>
                                      </p:to>
                                    </p:set>
                                    <p:animEffect transition="in" filter="fade">
                                      <p:cBhvr>
                                        <p:cTn id="7" dur="500"/>
                                        <p:tgtEl>
                                          <p:spTgt spid="49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94"/>
                                        </p:tgtEl>
                                        <p:attrNameLst>
                                          <p:attrName>style.visibility</p:attrName>
                                        </p:attrNameLst>
                                      </p:cBhvr>
                                      <p:to>
                                        <p:strVal val="visible"/>
                                      </p:to>
                                    </p:set>
                                    <p:animEffect transition="in" filter="fade">
                                      <p:cBhvr>
                                        <p:cTn id="12" dur="500"/>
                                        <p:tgtEl>
                                          <p:spTgt spid="49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95"/>
                                        </p:tgtEl>
                                        <p:attrNameLst>
                                          <p:attrName>style.visibility</p:attrName>
                                        </p:attrNameLst>
                                      </p:cBhvr>
                                      <p:to>
                                        <p:strVal val="visible"/>
                                      </p:to>
                                    </p:set>
                                    <p:animEffect transition="in" filter="fade">
                                      <p:cBhvr>
                                        <p:cTn id="17" dur="500"/>
                                        <p:tgtEl>
                                          <p:spTgt spid="49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96"/>
                                        </p:tgtEl>
                                        <p:attrNameLst>
                                          <p:attrName>style.visibility</p:attrName>
                                        </p:attrNameLst>
                                      </p:cBhvr>
                                      <p:to>
                                        <p:strVal val="visible"/>
                                      </p:to>
                                    </p:set>
                                    <p:animEffect transition="in" filter="fade">
                                      <p:cBhvr>
                                        <p:cTn id="22" dur="500"/>
                                        <p:tgtEl>
                                          <p:spTgt spid="49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97"/>
                                        </p:tgtEl>
                                        <p:attrNameLst>
                                          <p:attrName>style.visibility</p:attrName>
                                        </p:attrNameLst>
                                      </p:cBhvr>
                                      <p:to>
                                        <p:strVal val="visible"/>
                                      </p:to>
                                    </p:set>
                                    <p:animEffect transition="in" filter="fade">
                                      <p:cBhvr>
                                        <p:cTn id="27" dur="500"/>
                                        <p:tgtEl>
                                          <p:spTgt spid="4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
        <p:nvSpPr>
          <p:cNvPr id="502" name="Google Shape;502;p53"/>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503" name="Google Shape;503;p53"/>
          <p:cNvSpPr txBox="1"/>
          <p:nvPr/>
        </p:nvSpPr>
        <p:spPr>
          <a:xfrm>
            <a:off x="179387" y="1052512"/>
            <a:ext cx="7993062" cy="5472112"/>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504" name="Google Shape;504;p53"/>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53</a:t>
            </a:fld>
            <a:endParaRPr/>
          </a:p>
        </p:txBody>
      </p:sp>
      <p:sp>
        <p:nvSpPr>
          <p:cNvPr id="505" name="Google Shape;505;p53"/>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600"/>
              <a:buFont typeface="Calibri"/>
              <a:buNone/>
            </a:pPr>
            <a:r>
              <a:rPr lang="en-US" sz="3600" b="1" i="0" u="none">
                <a:solidFill>
                  <a:schemeClr val="lt1"/>
                </a:solidFill>
                <a:latin typeface="Calibri"/>
                <a:ea typeface="Calibri"/>
                <a:cs typeface="Calibri"/>
                <a:sym typeface="Calibri"/>
              </a:rPr>
              <a:t>La observación microscópica</a:t>
            </a:r>
            <a:endParaRPr/>
          </a:p>
        </p:txBody>
      </p:sp>
      <p:sp>
        <p:nvSpPr>
          <p:cNvPr id="506" name="Google Shape;506;p53"/>
          <p:cNvSpPr txBox="1"/>
          <p:nvPr/>
        </p:nvSpPr>
        <p:spPr>
          <a:xfrm>
            <a:off x="682625" y="1377950"/>
            <a:ext cx="7308850" cy="5238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5F513E"/>
              </a:buClr>
              <a:buSzPts val="2800"/>
              <a:buFont typeface="Arial Rounded"/>
              <a:buNone/>
            </a:pPr>
            <a:r>
              <a:rPr lang="en-US" sz="2800" b="1" i="0" u="none">
                <a:solidFill>
                  <a:srgbClr val="5F513E"/>
                </a:solidFill>
                <a:latin typeface="Arial Rounded"/>
                <a:ea typeface="Arial Rounded"/>
                <a:cs typeface="Arial Rounded"/>
                <a:sym typeface="Arial Rounded"/>
              </a:rPr>
              <a:t>IDENTIFICANDO LAS PALABRAS CLAVE</a:t>
            </a:r>
            <a:endParaRPr/>
          </a:p>
        </p:txBody>
      </p:sp>
      <p:sp>
        <p:nvSpPr>
          <p:cNvPr id="507" name="Google Shape;507;p53"/>
          <p:cNvSpPr txBox="1"/>
          <p:nvPr/>
        </p:nvSpPr>
        <p:spPr>
          <a:xfrm>
            <a:off x="755650" y="2136775"/>
            <a:ext cx="7235825" cy="585787"/>
          </a:xfrm>
          <a:prstGeom prst="rect">
            <a:avLst/>
          </a:prstGeom>
          <a:solidFill>
            <a:srgbClr val="5F513E"/>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3200"/>
              <a:buFont typeface="Arial Rounded"/>
              <a:buNone/>
            </a:pPr>
            <a:r>
              <a:rPr lang="en-US" sz="3200" b="1" i="0" u="none">
                <a:solidFill>
                  <a:schemeClr val="lt1"/>
                </a:solidFill>
                <a:latin typeface="Arial Rounded"/>
                <a:ea typeface="Arial Rounded"/>
                <a:cs typeface="Arial Rounded"/>
                <a:sym typeface="Arial Rounded"/>
              </a:rPr>
              <a:t>SUSTANTIVOS</a:t>
            </a:r>
            <a:endParaRPr/>
          </a:p>
        </p:txBody>
      </p:sp>
      <p:sp>
        <p:nvSpPr>
          <p:cNvPr id="508" name="Google Shape;508;p53"/>
          <p:cNvSpPr txBox="1"/>
          <p:nvPr/>
        </p:nvSpPr>
        <p:spPr>
          <a:xfrm>
            <a:off x="755650" y="3063875"/>
            <a:ext cx="7235825" cy="331787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4000"/>
              <a:buFont typeface="Calibri"/>
              <a:buNone/>
            </a:pPr>
            <a:r>
              <a:rPr lang="en-US" sz="4000" b="0" i="0" u="none">
                <a:solidFill>
                  <a:schemeClr val="dk1"/>
                </a:solidFill>
                <a:latin typeface="Calibri"/>
                <a:ea typeface="Calibri"/>
                <a:cs typeface="Calibri"/>
                <a:sym typeface="Calibri"/>
              </a:rPr>
              <a:t>Los sustantivos nos indican quién realiza la acción del verbo o quien  la recibe</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Google Shape;513;p54"/>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514" name="Google Shape;514;p54"/>
          <p:cNvSpPr txBox="1"/>
          <p:nvPr/>
        </p:nvSpPr>
        <p:spPr>
          <a:xfrm>
            <a:off x="179387" y="1052512"/>
            <a:ext cx="7993062" cy="5472112"/>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515" name="Google Shape;515;p54"/>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54</a:t>
            </a:fld>
            <a:endParaRPr/>
          </a:p>
        </p:txBody>
      </p:sp>
      <p:sp>
        <p:nvSpPr>
          <p:cNvPr id="516" name="Google Shape;516;p54"/>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600"/>
              <a:buFont typeface="Calibri"/>
              <a:buNone/>
            </a:pPr>
            <a:r>
              <a:rPr lang="en-US" sz="3600" b="1" i="0" u="none">
                <a:solidFill>
                  <a:schemeClr val="lt1"/>
                </a:solidFill>
                <a:latin typeface="Calibri"/>
                <a:ea typeface="Calibri"/>
                <a:cs typeface="Calibri"/>
                <a:sym typeface="Calibri"/>
              </a:rPr>
              <a:t>La observación microscópica</a:t>
            </a:r>
            <a:endParaRPr/>
          </a:p>
        </p:txBody>
      </p:sp>
      <p:sp>
        <p:nvSpPr>
          <p:cNvPr id="517" name="Google Shape;517;p54"/>
          <p:cNvSpPr txBox="1"/>
          <p:nvPr/>
        </p:nvSpPr>
        <p:spPr>
          <a:xfrm>
            <a:off x="682625" y="1377950"/>
            <a:ext cx="7308850" cy="5238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5F513E"/>
              </a:buClr>
              <a:buSzPts val="2800"/>
              <a:buFont typeface="Arial Rounded"/>
              <a:buNone/>
            </a:pPr>
            <a:r>
              <a:rPr lang="en-US" sz="2800" b="1" i="0" u="none">
                <a:solidFill>
                  <a:srgbClr val="5F513E"/>
                </a:solidFill>
                <a:latin typeface="Arial Rounded"/>
                <a:ea typeface="Arial Rounded"/>
                <a:cs typeface="Arial Rounded"/>
                <a:sym typeface="Arial Rounded"/>
              </a:rPr>
              <a:t>IDENTIFICANDO LAS PALABRAS CLAVE</a:t>
            </a:r>
            <a:endParaRPr/>
          </a:p>
        </p:txBody>
      </p:sp>
      <p:sp>
        <p:nvSpPr>
          <p:cNvPr id="518" name="Google Shape;518;p54"/>
          <p:cNvSpPr txBox="1"/>
          <p:nvPr/>
        </p:nvSpPr>
        <p:spPr>
          <a:xfrm>
            <a:off x="755650" y="2136775"/>
            <a:ext cx="7235825" cy="585787"/>
          </a:xfrm>
          <a:prstGeom prst="rect">
            <a:avLst/>
          </a:prstGeom>
          <a:solidFill>
            <a:srgbClr val="5F513E"/>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3200"/>
              <a:buFont typeface="Arial Rounded"/>
              <a:buNone/>
            </a:pPr>
            <a:r>
              <a:rPr lang="en-US" sz="3200" b="1" i="0" u="none">
                <a:solidFill>
                  <a:schemeClr val="lt1"/>
                </a:solidFill>
                <a:latin typeface="Arial Rounded"/>
                <a:ea typeface="Arial Rounded"/>
                <a:cs typeface="Arial Rounded"/>
                <a:sym typeface="Arial Rounded"/>
              </a:rPr>
              <a:t>SUSTANTIVOS</a:t>
            </a:r>
            <a:endParaRPr/>
          </a:p>
        </p:txBody>
      </p:sp>
      <p:sp>
        <p:nvSpPr>
          <p:cNvPr id="519" name="Google Shape;519;p54"/>
          <p:cNvSpPr txBox="1"/>
          <p:nvPr/>
        </p:nvSpPr>
        <p:spPr>
          <a:xfrm>
            <a:off x="757237" y="2957512"/>
            <a:ext cx="1727200" cy="461962"/>
          </a:xfrm>
          <a:prstGeom prst="rect">
            <a:avLst/>
          </a:prstGeom>
          <a:solidFill>
            <a:srgbClr val="990033"/>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2400"/>
              <a:buFont typeface="Arial Rounded"/>
              <a:buNone/>
            </a:pPr>
            <a:r>
              <a:rPr lang="en-US" sz="2400" b="1" i="0" u="none">
                <a:solidFill>
                  <a:schemeClr val="lt1"/>
                </a:solidFill>
                <a:latin typeface="Arial Rounded"/>
                <a:ea typeface="Arial Rounded"/>
                <a:cs typeface="Arial Rounded"/>
                <a:sym typeface="Arial Rounded"/>
              </a:rPr>
              <a:t>GÉNERO</a:t>
            </a:r>
            <a:endParaRPr/>
          </a:p>
        </p:txBody>
      </p:sp>
      <p:sp>
        <p:nvSpPr>
          <p:cNvPr id="520" name="Google Shape;520;p54"/>
          <p:cNvSpPr txBox="1"/>
          <p:nvPr/>
        </p:nvSpPr>
        <p:spPr>
          <a:xfrm>
            <a:off x="3598862" y="2967037"/>
            <a:ext cx="1730375" cy="461962"/>
          </a:xfrm>
          <a:prstGeom prst="rect">
            <a:avLst/>
          </a:prstGeom>
          <a:solidFill>
            <a:srgbClr val="990033"/>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2400"/>
              <a:buFont typeface="Arial Rounded"/>
              <a:buNone/>
            </a:pPr>
            <a:r>
              <a:rPr lang="en-US" sz="2400" b="1" i="0" u="none">
                <a:solidFill>
                  <a:schemeClr val="lt1"/>
                </a:solidFill>
                <a:latin typeface="Arial Rounded"/>
                <a:ea typeface="Arial Rounded"/>
                <a:cs typeface="Arial Rounded"/>
                <a:sym typeface="Arial Rounded"/>
              </a:rPr>
              <a:t>PERSONA</a:t>
            </a:r>
            <a:endParaRPr/>
          </a:p>
        </p:txBody>
      </p:sp>
      <p:sp>
        <p:nvSpPr>
          <p:cNvPr id="521" name="Google Shape;521;p54"/>
          <p:cNvSpPr txBox="1"/>
          <p:nvPr/>
        </p:nvSpPr>
        <p:spPr>
          <a:xfrm>
            <a:off x="6264275" y="2967037"/>
            <a:ext cx="1727200" cy="461962"/>
          </a:xfrm>
          <a:prstGeom prst="rect">
            <a:avLst/>
          </a:prstGeom>
          <a:solidFill>
            <a:srgbClr val="990033"/>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2400"/>
              <a:buFont typeface="Arial Rounded"/>
              <a:buNone/>
            </a:pPr>
            <a:r>
              <a:rPr lang="en-US" sz="2400" b="1" i="0" u="none">
                <a:solidFill>
                  <a:schemeClr val="lt1"/>
                </a:solidFill>
                <a:latin typeface="Arial Rounded"/>
                <a:ea typeface="Arial Rounded"/>
                <a:cs typeface="Arial Rounded"/>
                <a:sym typeface="Arial Rounded"/>
              </a:rPr>
              <a:t>NÚMERO</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9"/>
                                        </p:tgtEl>
                                        <p:attrNameLst>
                                          <p:attrName>style.visibility</p:attrName>
                                        </p:attrNameLst>
                                      </p:cBhvr>
                                      <p:to>
                                        <p:strVal val="visible"/>
                                      </p:to>
                                    </p:set>
                                    <p:animEffect transition="in" filter="fade">
                                      <p:cBhvr>
                                        <p:cTn id="7" dur="500"/>
                                        <p:tgtEl>
                                          <p:spTgt spid="5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20"/>
                                        </p:tgtEl>
                                        <p:attrNameLst>
                                          <p:attrName>style.visibility</p:attrName>
                                        </p:attrNameLst>
                                      </p:cBhvr>
                                      <p:to>
                                        <p:strVal val="visible"/>
                                      </p:to>
                                    </p:set>
                                    <p:animEffect transition="in" filter="fade">
                                      <p:cBhvr>
                                        <p:cTn id="12" dur="500"/>
                                        <p:tgtEl>
                                          <p:spTgt spid="5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21"/>
                                        </p:tgtEl>
                                        <p:attrNameLst>
                                          <p:attrName>style.visibility</p:attrName>
                                        </p:attrNameLst>
                                      </p:cBhvr>
                                      <p:to>
                                        <p:strVal val="visible"/>
                                      </p:to>
                                    </p:set>
                                    <p:animEffect transition="in" filter="fade">
                                      <p:cBhvr>
                                        <p:cTn id="17" dur="500"/>
                                        <p:tgtEl>
                                          <p:spTgt spid="5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sp>
        <p:nvSpPr>
          <p:cNvPr id="526" name="Google Shape;526;p55"/>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527" name="Google Shape;527;p55"/>
          <p:cNvSpPr txBox="1"/>
          <p:nvPr/>
        </p:nvSpPr>
        <p:spPr>
          <a:xfrm>
            <a:off x="179387" y="1052512"/>
            <a:ext cx="7993062" cy="5472112"/>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528" name="Google Shape;528;p55"/>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55</a:t>
            </a:fld>
            <a:endParaRPr/>
          </a:p>
        </p:txBody>
      </p:sp>
      <p:sp>
        <p:nvSpPr>
          <p:cNvPr id="529" name="Google Shape;529;p55"/>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600"/>
              <a:buFont typeface="Calibri"/>
              <a:buNone/>
            </a:pPr>
            <a:r>
              <a:rPr lang="en-US" sz="3600" b="1" i="0" u="none">
                <a:solidFill>
                  <a:schemeClr val="lt1"/>
                </a:solidFill>
                <a:latin typeface="Calibri"/>
                <a:ea typeface="Calibri"/>
                <a:cs typeface="Calibri"/>
                <a:sym typeface="Calibri"/>
              </a:rPr>
              <a:t>La observación microscópica</a:t>
            </a:r>
            <a:endParaRPr/>
          </a:p>
        </p:txBody>
      </p:sp>
      <p:sp>
        <p:nvSpPr>
          <p:cNvPr id="530" name="Google Shape;530;p55"/>
          <p:cNvSpPr txBox="1"/>
          <p:nvPr/>
        </p:nvSpPr>
        <p:spPr>
          <a:xfrm>
            <a:off x="682625" y="1377950"/>
            <a:ext cx="7308850" cy="5238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5F513E"/>
              </a:buClr>
              <a:buSzPts val="2800"/>
              <a:buFont typeface="Arial Rounded"/>
              <a:buNone/>
            </a:pPr>
            <a:r>
              <a:rPr lang="en-US" sz="2800" b="1" i="0" u="none">
                <a:solidFill>
                  <a:srgbClr val="5F513E"/>
                </a:solidFill>
                <a:latin typeface="Arial Rounded"/>
                <a:ea typeface="Arial Rounded"/>
                <a:cs typeface="Arial Rounded"/>
                <a:sym typeface="Arial Rounded"/>
              </a:rPr>
              <a:t>IDENTIFICANDO LAS PALABRAS CLAVE</a:t>
            </a:r>
            <a:endParaRPr/>
          </a:p>
        </p:txBody>
      </p:sp>
      <p:sp>
        <p:nvSpPr>
          <p:cNvPr id="531" name="Google Shape;531;p55"/>
          <p:cNvSpPr txBox="1"/>
          <p:nvPr/>
        </p:nvSpPr>
        <p:spPr>
          <a:xfrm>
            <a:off x="755650" y="2136775"/>
            <a:ext cx="7235825" cy="585787"/>
          </a:xfrm>
          <a:prstGeom prst="rect">
            <a:avLst/>
          </a:prstGeom>
          <a:solidFill>
            <a:srgbClr val="5F513E"/>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3200"/>
              <a:buFont typeface="Arial Rounded"/>
              <a:buNone/>
            </a:pPr>
            <a:r>
              <a:rPr lang="en-US" sz="3200" b="1" i="0" u="none">
                <a:solidFill>
                  <a:schemeClr val="lt1"/>
                </a:solidFill>
                <a:latin typeface="Arial Rounded"/>
                <a:ea typeface="Arial Rounded"/>
                <a:cs typeface="Arial Rounded"/>
                <a:sym typeface="Arial Rounded"/>
              </a:rPr>
              <a:t>ADJETIVOS</a:t>
            </a:r>
            <a:endParaRPr/>
          </a:p>
        </p:txBody>
      </p:sp>
      <p:sp>
        <p:nvSpPr>
          <p:cNvPr id="532" name="Google Shape;532;p55"/>
          <p:cNvSpPr txBox="1"/>
          <p:nvPr/>
        </p:nvSpPr>
        <p:spPr>
          <a:xfrm>
            <a:off x="755650" y="3063875"/>
            <a:ext cx="7235825" cy="331787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4000"/>
              <a:buFont typeface="Calibri"/>
              <a:buNone/>
            </a:pPr>
            <a:r>
              <a:rPr lang="en-US" sz="4000" b="0" i="0" u="none">
                <a:solidFill>
                  <a:schemeClr val="dk1"/>
                </a:solidFill>
                <a:latin typeface="Calibri"/>
                <a:ea typeface="Calibri"/>
                <a:cs typeface="Calibri"/>
                <a:sym typeface="Calibri"/>
              </a:rPr>
              <a:t>Los adjetivos atribuyen cualidades a los sustantivos</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sp>
        <p:nvSpPr>
          <p:cNvPr id="537" name="Google Shape;537;p56"/>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538" name="Google Shape;538;p56"/>
          <p:cNvSpPr txBox="1"/>
          <p:nvPr/>
        </p:nvSpPr>
        <p:spPr>
          <a:xfrm>
            <a:off x="179387" y="1052512"/>
            <a:ext cx="7993062" cy="5472112"/>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539" name="Google Shape;539;p56"/>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56</a:t>
            </a:fld>
            <a:endParaRPr/>
          </a:p>
        </p:txBody>
      </p:sp>
      <p:sp>
        <p:nvSpPr>
          <p:cNvPr id="540" name="Google Shape;540;p56"/>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600"/>
              <a:buFont typeface="Calibri"/>
              <a:buNone/>
            </a:pPr>
            <a:r>
              <a:rPr lang="en-US" sz="3600" b="1" i="0" u="none">
                <a:solidFill>
                  <a:schemeClr val="lt1"/>
                </a:solidFill>
                <a:latin typeface="Calibri"/>
                <a:ea typeface="Calibri"/>
                <a:cs typeface="Calibri"/>
                <a:sym typeface="Calibri"/>
              </a:rPr>
              <a:t>La observación microscópica</a:t>
            </a:r>
            <a:endParaRPr/>
          </a:p>
        </p:txBody>
      </p:sp>
      <p:sp>
        <p:nvSpPr>
          <p:cNvPr id="541" name="Google Shape;541;p56"/>
          <p:cNvSpPr txBox="1"/>
          <p:nvPr/>
        </p:nvSpPr>
        <p:spPr>
          <a:xfrm>
            <a:off x="682625" y="1377950"/>
            <a:ext cx="7308850" cy="5238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5F513E"/>
              </a:buClr>
              <a:buSzPts val="2800"/>
              <a:buFont typeface="Arial Rounded"/>
              <a:buNone/>
            </a:pPr>
            <a:r>
              <a:rPr lang="en-US" sz="2800" b="1" i="0" u="none">
                <a:solidFill>
                  <a:srgbClr val="5F513E"/>
                </a:solidFill>
                <a:latin typeface="Arial Rounded"/>
                <a:ea typeface="Arial Rounded"/>
                <a:cs typeface="Arial Rounded"/>
                <a:sym typeface="Arial Rounded"/>
              </a:rPr>
              <a:t>IDENTIFICANDO LAS PALABRAS CLAVE</a:t>
            </a:r>
            <a:endParaRPr/>
          </a:p>
        </p:txBody>
      </p:sp>
      <p:sp>
        <p:nvSpPr>
          <p:cNvPr id="542" name="Google Shape;542;p56"/>
          <p:cNvSpPr txBox="1"/>
          <p:nvPr/>
        </p:nvSpPr>
        <p:spPr>
          <a:xfrm>
            <a:off x="755650" y="2136775"/>
            <a:ext cx="7235825" cy="585787"/>
          </a:xfrm>
          <a:prstGeom prst="rect">
            <a:avLst/>
          </a:prstGeom>
          <a:solidFill>
            <a:srgbClr val="5F513E"/>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3200"/>
              <a:buFont typeface="Arial Rounded"/>
              <a:buNone/>
            </a:pPr>
            <a:r>
              <a:rPr lang="en-US" sz="3200" b="1" i="0" u="none">
                <a:solidFill>
                  <a:schemeClr val="lt1"/>
                </a:solidFill>
                <a:latin typeface="Arial Rounded"/>
                <a:ea typeface="Arial Rounded"/>
                <a:cs typeface="Arial Rounded"/>
                <a:sym typeface="Arial Rounded"/>
              </a:rPr>
              <a:t>CONECTORES</a:t>
            </a:r>
            <a:endParaRPr/>
          </a:p>
        </p:txBody>
      </p:sp>
      <p:pic>
        <p:nvPicPr>
          <p:cNvPr id="543" name="Google Shape;543;p56" descr="Resultado de imagen de conectores&quot;"/>
          <p:cNvPicPr preferRelativeResize="0"/>
          <p:nvPr/>
        </p:nvPicPr>
        <p:blipFill rotWithShape="1">
          <a:blip r:embed="rId3">
            <a:alphaModFix/>
          </a:blip>
          <a:srcRect/>
          <a:stretch/>
        </p:blipFill>
        <p:spPr>
          <a:xfrm>
            <a:off x="2339975" y="3141662"/>
            <a:ext cx="4286250" cy="3219450"/>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547"/>
        <p:cNvGrpSpPr/>
        <p:nvPr/>
      </p:nvGrpSpPr>
      <p:grpSpPr>
        <a:xfrm>
          <a:off x="0" y="0"/>
          <a:ext cx="0" cy="0"/>
          <a:chOff x="0" y="0"/>
          <a:chExt cx="0" cy="0"/>
        </a:xfrm>
      </p:grpSpPr>
      <p:sp>
        <p:nvSpPr>
          <p:cNvPr id="548" name="Google Shape;548;p57"/>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549" name="Google Shape;549;p57"/>
          <p:cNvSpPr txBox="1"/>
          <p:nvPr/>
        </p:nvSpPr>
        <p:spPr>
          <a:xfrm>
            <a:off x="179387" y="1052512"/>
            <a:ext cx="7993062" cy="5472112"/>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550" name="Google Shape;550;p57"/>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57</a:t>
            </a:fld>
            <a:endParaRPr/>
          </a:p>
        </p:txBody>
      </p:sp>
      <p:sp>
        <p:nvSpPr>
          <p:cNvPr id="551" name="Google Shape;551;p57"/>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600"/>
              <a:buFont typeface="Calibri"/>
              <a:buNone/>
            </a:pPr>
            <a:r>
              <a:rPr lang="en-US" sz="3600" b="1" i="0" u="none">
                <a:solidFill>
                  <a:schemeClr val="lt1"/>
                </a:solidFill>
                <a:latin typeface="Calibri"/>
                <a:ea typeface="Calibri"/>
                <a:cs typeface="Calibri"/>
                <a:sym typeface="Calibri"/>
              </a:rPr>
              <a:t>La observación microscópica</a:t>
            </a:r>
            <a:endParaRPr/>
          </a:p>
        </p:txBody>
      </p:sp>
      <p:sp>
        <p:nvSpPr>
          <p:cNvPr id="552" name="Google Shape;552;p57"/>
          <p:cNvSpPr txBox="1"/>
          <p:nvPr/>
        </p:nvSpPr>
        <p:spPr>
          <a:xfrm>
            <a:off x="755650" y="2981325"/>
            <a:ext cx="7235825" cy="461962"/>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5F513E"/>
              </a:buClr>
              <a:buSzPts val="2400"/>
              <a:buFont typeface="Arial Rounded"/>
              <a:buNone/>
            </a:pPr>
            <a:r>
              <a:rPr lang="en-US" sz="2400" b="1" i="0" u="none">
                <a:solidFill>
                  <a:srgbClr val="5F513E"/>
                </a:solidFill>
                <a:latin typeface="Arial Rounded"/>
                <a:ea typeface="Arial Rounded"/>
                <a:cs typeface="Arial Rounded"/>
                <a:sym typeface="Arial Rounded"/>
              </a:rPr>
              <a:t>Repeticiones de </a:t>
            </a:r>
            <a:r>
              <a:rPr lang="en-US" sz="2400" b="1" i="0" u="none">
                <a:solidFill>
                  <a:srgbClr val="990033"/>
                </a:solidFill>
                <a:latin typeface="Arial Rounded"/>
                <a:ea typeface="Arial Rounded"/>
                <a:cs typeface="Arial Rounded"/>
                <a:sym typeface="Arial Rounded"/>
              </a:rPr>
              <a:t>PALABRAS</a:t>
            </a:r>
            <a:endParaRPr/>
          </a:p>
        </p:txBody>
      </p:sp>
      <p:sp>
        <p:nvSpPr>
          <p:cNvPr id="553" name="Google Shape;553;p57"/>
          <p:cNvSpPr txBox="1"/>
          <p:nvPr/>
        </p:nvSpPr>
        <p:spPr>
          <a:xfrm>
            <a:off x="755650" y="3625850"/>
            <a:ext cx="7235825" cy="461962"/>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5F513E"/>
              </a:buClr>
              <a:buSzPts val="2400"/>
              <a:buFont typeface="Arial Rounded"/>
              <a:buNone/>
            </a:pPr>
            <a:r>
              <a:rPr lang="en-US" sz="2400" b="1" i="0" u="none">
                <a:solidFill>
                  <a:srgbClr val="5F513E"/>
                </a:solidFill>
                <a:latin typeface="Arial Rounded"/>
                <a:ea typeface="Arial Rounded"/>
                <a:cs typeface="Arial Rounded"/>
                <a:sym typeface="Arial Rounded"/>
              </a:rPr>
              <a:t>Repeticiones de </a:t>
            </a:r>
            <a:r>
              <a:rPr lang="en-US" sz="2400" b="1" i="0" u="none">
                <a:solidFill>
                  <a:srgbClr val="990033"/>
                </a:solidFill>
                <a:latin typeface="Arial Rounded"/>
                <a:ea typeface="Arial Rounded"/>
                <a:cs typeface="Arial Rounded"/>
                <a:sym typeface="Arial Rounded"/>
              </a:rPr>
              <a:t>FRASES</a:t>
            </a:r>
            <a:endParaRPr/>
          </a:p>
        </p:txBody>
      </p:sp>
      <p:sp>
        <p:nvSpPr>
          <p:cNvPr id="554" name="Google Shape;554;p57"/>
          <p:cNvSpPr txBox="1"/>
          <p:nvPr/>
        </p:nvSpPr>
        <p:spPr>
          <a:xfrm>
            <a:off x="755650" y="4322762"/>
            <a:ext cx="7235825" cy="461962"/>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5F513E"/>
              </a:buClr>
              <a:buSzPts val="2400"/>
              <a:buFont typeface="Arial Rounded"/>
              <a:buNone/>
            </a:pPr>
            <a:r>
              <a:rPr lang="en-US" sz="2400" b="1" i="0" u="none">
                <a:solidFill>
                  <a:srgbClr val="5F513E"/>
                </a:solidFill>
                <a:latin typeface="Arial Rounded"/>
                <a:ea typeface="Arial Rounded"/>
                <a:cs typeface="Arial Rounded"/>
                <a:sym typeface="Arial Rounded"/>
              </a:rPr>
              <a:t>Repeticiones de </a:t>
            </a:r>
            <a:r>
              <a:rPr lang="en-US" sz="2400" b="1" i="0" u="none">
                <a:solidFill>
                  <a:srgbClr val="990033"/>
                </a:solidFill>
                <a:latin typeface="Arial Rounded"/>
                <a:ea typeface="Arial Rounded"/>
                <a:cs typeface="Arial Rounded"/>
                <a:sym typeface="Arial Rounded"/>
              </a:rPr>
              <a:t>CONCEPTOS</a:t>
            </a:r>
            <a:r>
              <a:rPr lang="en-US" sz="2400" b="1" i="0" u="none">
                <a:solidFill>
                  <a:srgbClr val="5F513E"/>
                </a:solidFill>
                <a:latin typeface="Arial Rounded"/>
                <a:ea typeface="Arial Rounded"/>
                <a:cs typeface="Arial Rounded"/>
                <a:sym typeface="Arial Rounded"/>
              </a:rPr>
              <a:t> o </a:t>
            </a:r>
            <a:r>
              <a:rPr lang="en-US" sz="2400" b="1" i="0" u="none">
                <a:solidFill>
                  <a:srgbClr val="990033"/>
                </a:solidFill>
                <a:latin typeface="Arial Rounded"/>
                <a:ea typeface="Arial Rounded"/>
                <a:cs typeface="Arial Rounded"/>
                <a:sym typeface="Arial Rounded"/>
              </a:rPr>
              <a:t>IDEAS</a:t>
            </a:r>
            <a:endParaRPr/>
          </a:p>
        </p:txBody>
      </p:sp>
      <p:sp>
        <p:nvSpPr>
          <p:cNvPr id="555" name="Google Shape;555;p57"/>
          <p:cNvSpPr txBox="1"/>
          <p:nvPr/>
        </p:nvSpPr>
        <p:spPr>
          <a:xfrm>
            <a:off x="719137" y="5016500"/>
            <a:ext cx="7235825" cy="461962"/>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5F513E"/>
              </a:buClr>
              <a:buSzPts val="2400"/>
              <a:buFont typeface="Arial Rounded"/>
              <a:buNone/>
            </a:pPr>
            <a:r>
              <a:rPr lang="en-US" sz="2400" b="1" i="0" u="none">
                <a:solidFill>
                  <a:srgbClr val="5F513E"/>
                </a:solidFill>
                <a:latin typeface="Arial Rounded"/>
                <a:ea typeface="Arial Rounded"/>
                <a:cs typeface="Arial Rounded"/>
                <a:sym typeface="Arial Rounded"/>
              </a:rPr>
              <a:t>Repeticiones de </a:t>
            </a:r>
            <a:r>
              <a:rPr lang="en-US" sz="2400" b="1" i="0" u="none">
                <a:solidFill>
                  <a:srgbClr val="990033"/>
                </a:solidFill>
                <a:latin typeface="Arial Rounded"/>
                <a:ea typeface="Arial Rounded"/>
                <a:cs typeface="Arial Rounded"/>
                <a:sym typeface="Arial Rounded"/>
              </a:rPr>
              <a:t>NOMBRES</a:t>
            </a:r>
            <a:r>
              <a:rPr lang="en-US" sz="2400" b="1" i="0" u="none">
                <a:solidFill>
                  <a:srgbClr val="5F513E"/>
                </a:solidFill>
                <a:latin typeface="Arial Rounded"/>
                <a:ea typeface="Arial Rounded"/>
                <a:cs typeface="Arial Rounded"/>
                <a:sym typeface="Arial Rounded"/>
              </a:rPr>
              <a:t> o </a:t>
            </a:r>
            <a:r>
              <a:rPr lang="en-US" sz="2400" b="1" i="0" u="none">
                <a:solidFill>
                  <a:srgbClr val="990033"/>
                </a:solidFill>
                <a:latin typeface="Arial Rounded"/>
                <a:ea typeface="Arial Rounded"/>
                <a:cs typeface="Arial Rounded"/>
                <a:sym typeface="Arial Rounded"/>
              </a:rPr>
              <a:t>PERSONAS</a:t>
            </a:r>
            <a:endParaRPr/>
          </a:p>
        </p:txBody>
      </p:sp>
      <p:sp>
        <p:nvSpPr>
          <p:cNvPr id="556" name="Google Shape;556;p57"/>
          <p:cNvSpPr txBox="1"/>
          <p:nvPr/>
        </p:nvSpPr>
        <p:spPr>
          <a:xfrm>
            <a:off x="682625" y="1377950"/>
            <a:ext cx="7308850" cy="64611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5F513E"/>
              </a:buClr>
              <a:buSzPts val="2400"/>
              <a:buFont typeface="Arial Rounded"/>
              <a:buNone/>
            </a:pPr>
            <a:r>
              <a:rPr lang="en-US" sz="2400" b="1" i="0" u="none">
                <a:solidFill>
                  <a:srgbClr val="5F513E"/>
                </a:solidFill>
                <a:latin typeface="Arial Rounded"/>
                <a:ea typeface="Arial Rounded"/>
                <a:cs typeface="Arial Rounded"/>
                <a:sym typeface="Arial Rounded"/>
              </a:rPr>
              <a:t>IDENTIFICANDO LAS </a:t>
            </a:r>
            <a:r>
              <a:rPr lang="en-US" sz="3600" b="1" i="0" u="none">
                <a:solidFill>
                  <a:srgbClr val="990033"/>
                </a:solidFill>
                <a:latin typeface="Arial Rounded"/>
                <a:ea typeface="Arial Rounded"/>
                <a:cs typeface="Arial Rounded"/>
                <a:sym typeface="Arial Rounded"/>
              </a:rPr>
              <a:t>FRASES</a:t>
            </a:r>
            <a:r>
              <a:rPr lang="en-US" sz="2400" b="1" i="0" u="none">
                <a:solidFill>
                  <a:srgbClr val="5F513E"/>
                </a:solidFill>
                <a:latin typeface="Arial Rounded"/>
                <a:ea typeface="Arial Rounded"/>
                <a:cs typeface="Arial Rounded"/>
                <a:sym typeface="Arial Rounded"/>
              </a:rPr>
              <a:t> CLAVES</a:t>
            </a:r>
            <a:endParaRPr/>
          </a:p>
        </p:txBody>
      </p:sp>
      <p:sp>
        <p:nvSpPr>
          <p:cNvPr id="557" name="Google Shape;557;p57"/>
          <p:cNvSpPr txBox="1"/>
          <p:nvPr/>
        </p:nvSpPr>
        <p:spPr>
          <a:xfrm>
            <a:off x="755650" y="2136775"/>
            <a:ext cx="7235825" cy="400050"/>
          </a:xfrm>
          <a:prstGeom prst="rect">
            <a:avLst/>
          </a:prstGeom>
          <a:solidFill>
            <a:srgbClr val="5F513E"/>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2000"/>
              <a:buFont typeface="Arial Rounded"/>
              <a:buNone/>
            </a:pPr>
            <a:r>
              <a:rPr lang="en-US" sz="2000" b="1" i="0" u="none">
                <a:solidFill>
                  <a:schemeClr val="lt1"/>
                </a:solidFill>
                <a:latin typeface="Arial Rounded"/>
                <a:ea typeface="Arial Rounded"/>
                <a:cs typeface="Arial Rounded"/>
                <a:sym typeface="Arial Rounded"/>
              </a:rPr>
              <a:t>OBSERVAR SI HAY </a:t>
            </a:r>
            <a:r>
              <a:rPr lang="en-US" sz="2000" b="1" i="0" u="none">
                <a:solidFill>
                  <a:srgbClr val="FFFF00"/>
                </a:solidFill>
                <a:latin typeface="Arial Rounded"/>
                <a:ea typeface="Arial Rounded"/>
                <a:cs typeface="Arial Rounded"/>
                <a:sym typeface="Arial Rounded"/>
              </a:rPr>
              <a:t>REPETICIONES</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5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5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sp>
        <p:nvSpPr>
          <p:cNvPr id="562" name="Google Shape;562;p58"/>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563" name="Google Shape;563;p58"/>
          <p:cNvSpPr txBox="1"/>
          <p:nvPr/>
        </p:nvSpPr>
        <p:spPr>
          <a:xfrm>
            <a:off x="179387" y="1052512"/>
            <a:ext cx="7993062" cy="5472112"/>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564" name="Google Shape;564;p58"/>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58</a:t>
            </a:fld>
            <a:endParaRPr/>
          </a:p>
        </p:txBody>
      </p:sp>
      <p:sp>
        <p:nvSpPr>
          <p:cNvPr id="565" name="Google Shape;565;p58"/>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600"/>
              <a:buFont typeface="Calibri"/>
              <a:buNone/>
            </a:pPr>
            <a:r>
              <a:rPr lang="en-US" sz="3600" b="1" i="0" u="none">
                <a:solidFill>
                  <a:schemeClr val="lt1"/>
                </a:solidFill>
                <a:latin typeface="Calibri"/>
                <a:ea typeface="Calibri"/>
                <a:cs typeface="Calibri"/>
                <a:sym typeface="Calibri"/>
              </a:rPr>
              <a:t>La observación microscópica</a:t>
            </a:r>
            <a:endParaRPr/>
          </a:p>
        </p:txBody>
      </p:sp>
      <p:sp>
        <p:nvSpPr>
          <p:cNvPr id="566" name="Google Shape;566;p58"/>
          <p:cNvSpPr txBox="1"/>
          <p:nvPr/>
        </p:nvSpPr>
        <p:spPr>
          <a:xfrm>
            <a:off x="682625" y="1377950"/>
            <a:ext cx="7308850" cy="584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5F513E"/>
              </a:buClr>
              <a:buSzPts val="2400"/>
              <a:buFont typeface="Arial Rounded"/>
              <a:buNone/>
            </a:pPr>
            <a:r>
              <a:rPr lang="en-US" sz="2400" b="1" i="0" u="none">
                <a:solidFill>
                  <a:srgbClr val="5F513E"/>
                </a:solidFill>
                <a:latin typeface="Arial Rounded"/>
                <a:ea typeface="Arial Rounded"/>
                <a:cs typeface="Arial Rounded"/>
                <a:sym typeface="Arial Rounded"/>
              </a:rPr>
              <a:t>IDENTIFICANDO LAS </a:t>
            </a:r>
            <a:r>
              <a:rPr lang="en-US" sz="3200" b="1" i="0" u="none">
                <a:solidFill>
                  <a:srgbClr val="990033"/>
                </a:solidFill>
                <a:latin typeface="Arial Rounded"/>
                <a:ea typeface="Arial Rounded"/>
                <a:cs typeface="Arial Rounded"/>
                <a:sym typeface="Arial Rounded"/>
              </a:rPr>
              <a:t>FRASES</a:t>
            </a:r>
            <a:r>
              <a:rPr lang="en-US" sz="2400" b="1" i="0" u="none">
                <a:solidFill>
                  <a:srgbClr val="5F513E"/>
                </a:solidFill>
                <a:latin typeface="Arial Rounded"/>
                <a:ea typeface="Arial Rounded"/>
                <a:cs typeface="Arial Rounded"/>
                <a:sym typeface="Arial Rounded"/>
              </a:rPr>
              <a:t> CLAVES</a:t>
            </a:r>
            <a:endParaRPr/>
          </a:p>
        </p:txBody>
      </p:sp>
      <p:sp>
        <p:nvSpPr>
          <p:cNvPr id="567" name="Google Shape;567;p58"/>
          <p:cNvSpPr txBox="1"/>
          <p:nvPr/>
        </p:nvSpPr>
        <p:spPr>
          <a:xfrm>
            <a:off x="755650" y="2136775"/>
            <a:ext cx="7235825" cy="400050"/>
          </a:xfrm>
          <a:prstGeom prst="rect">
            <a:avLst/>
          </a:prstGeom>
          <a:solidFill>
            <a:srgbClr val="5F513E"/>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2000"/>
              <a:buFont typeface="Arial Rounded"/>
              <a:buNone/>
            </a:pPr>
            <a:r>
              <a:rPr lang="en-US" sz="2000" b="1" i="0" u="none">
                <a:solidFill>
                  <a:schemeClr val="lt1"/>
                </a:solidFill>
                <a:latin typeface="Arial Rounded"/>
                <a:ea typeface="Arial Rounded"/>
                <a:cs typeface="Arial Rounded"/>
                <a:sym typeface="Arial Rounded"/>
              </a:rPr>
              <a:t>OBSERVAR SI HAY </a:t>
            </a:r>
            <a:r>
              <a:rPr lang="en-US" sz="2000" b="1" i="0" u="none">
                <a:solidFill>
                  <a:srgbClr val="FFFF00"/>
                </a:solidFill>
                <a:latin typeface="Arial Rounded"/>
                <a:ea typeface="Arial Rounded"/>
                <a:cs typeface="Arial Rounded"/>
                <a:sym typeface="Arial Rounded"/>
              </a:rPr>
              <a:t>REPETICIONES</a:t>
            </a:r>
            <a:endParaRPr/>
          </a:p>
        </p:txBody>
      </p:sp>
      <p:sp>
        <p:nvSpPr>
          <p:cNvPr id="568" name="Google Shape;568;p58"/>
          <p:cNvSpPr txBox="1"/>
          <p:nvPr/>
        </p:nvSpPr>
        <p:spPr>
          <a:xfrm>
            <a:off x="755650" y="2719387"/>
            <a:ext cx="7235825" cy="400050"/>
          </a:xfrm>
          <a:prstGeom prst="rect">
            <a:avLst/>
          </a:prstGeom>
          <a:solidFill>
            <a:srgbClr val="5F513E"/>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2000"/>
              <a:buFont typeface="Arial Rounded"/>
              <a:buNone/>
            </a:pPr>
            <a:r>
              <a:rPr lang="en-US" sz="2000" b="1" i="0" u="none">
                <a:solidFill>
                  <a:schemeClr val="lt1"/>
                </a:solidFill>
                <a:latin typeface="Arial Rounded"/>
                <a:ea typeface="Arial Rounded"/>
                <a:cs typeface="Arial Rounded"/>
                <a:sym typeface="Arial Rounded"/>
              </a:rPr>
              <a:t>OBSERVAR SI HAY </a:t>
            </a:r>
            <a:r>
              <a:rPr lang="en-US" sz="2000" b="1" i="0" u="none">
                <a:solidFill>
                  <a:srgbClr val="FFFF00"/>
                </a:solidFill>
                <a:latin typeface="Arial Rounded"/>
                <a:ea typeface="Arial Rounded"/>
                <a:cs typeface="Arial Rounded"/>
                <a:sym typeface="Arial Rounded"/>
              </a:rPr>
              <a:t>ÉNFASIS DE CONCEPTOS O IDEAS</a:t>
            </a:r>
            <a:endParaRPr/>
          </a:p>
        </p:txBody>
      </p:sp>
      <p:sp>
        <p:nvSpPr>
          <p:cNvPr id="569" name="Google Shape;569;p58"/>
          <p:cNvSpPr txBox="1"/>
          <p:nvPr/>
        </p:nvSpPr>
        <p:spPr>
          <a:xfrm>
            <a:off x="766762" y="3292475"/>
            <a:ext cx="7235825" cy="400050"/>
          </a:xfrm>
          <a:prstGeom prst="rect">
            <a:avLst/>
          </a:prstGeom>
          <a:solidFill>
            <a:srgbClr val="5F513E"/>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2000"/>
              <a:buFont typeface="Arial Rounded"/>
              <a:buNone/>
            </a:pPr>
            <a:r>
              <a:rPr lang="en-US" sz="2000" b="1" i="0" u="none">
                <a:solidFill>
                  <a:schemeClr val="lt1"/>
                </a:solidFill>
                <a:latin typeface="Arial Rounded"/>
                <a:ea typeface="Arial Rounded"/>
                <a:cs typeface="Arial Rounded"/>
                <a:sym typeface="Arial Rounded"/>
              </a:rPr>
              <a:t>OBSERVAR SI HAY </a:t>
            </a:r>
            <a:r>
              <a:rPr lang="en-US" sz="2000" b="1" i="0" u="none">
                <a:solidFill>
                  <a:srgbClr val="FFFF00"/>
                </a:solidFill>
                <a:latin typeface="Arial Rounded"/>
                <a:ea typeface="Arial Rounded"/>
                <a:cs typeface="Arial Rounded"/>
                <a:sym typeface="Arial Rounded"/>
              </a:rPr>
              <a:t>ILUSTRACIONES</a:t>
            </a:r>
            <a:endParaRPr/>
          </a:p>
        </p:txBody>
      </p:sp>
      <p:sp>
        <p:nvSpPr>
          <p:cNvPr id="570" name="Google Shape;570;p58"/>
          <p:cNvSpPr txBox="1"/>
          <p:nvPr/>
        </p:nvSpPr>
        <p:spPr>
          <a:xfrm>
            <a:off x="766762" y="3863975"/>
            <a:ext cx="7235825" cy="400050"/>
          </a:xfrm>
          <a:prstGeom prst="rect">
            <a:avLst/>
          </a:prstGeom>
          <a:solidFill>
            <a:srgbClr val="5F513E"/>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2000"/>
              <a:buFont typeface="Arial Rounded"/>
              <a:buNone/>
            </a:pPr>
            <a:r>
              <a:rPr lang="en-US" sz="2000" b="1" i="0" u="none">
                <a:solidFill>
                  <a:schemeClr val="lt1"/>
                </a:solidFill>
                <a:latin typeface="Arial Rounded"/>
                <a:ea typeface="Arial Rounded"/>
                <a:cs typeface="Arial Rounded"/>
                <a:sym typeface="Arial Rounded"/>
              </a:rPr>
              <a:t>OBSERVAR SI HAY </a:t>
            </a:r>
            <a:r>
              <a:rPr lang="en-US" sz="2000" b="1" i="0" u="none">
                <a:solidFill>
                  <a:srgbClr val="FFFF00"/>
                </a:solidFill>
                <a:latin typeface="Arial Rounded"/>
                <a:ea typeface="Arial Rounded"/>
                <a:cs typeface="Arial Rounded"/>
                <a:sym typeface="Arial Rounded"/>
              </a:rPr>
              <a:t>PREGUNTAS</a:t>
            </a:r>
            <a:endParaRPr/>
          </a:p>
        </p:txBody>
      </p:sp>
      <p:sp>
        <p:nvSpPr>
          <p:cNvPr id="571" name="Google Shape;571;p58"/>
          <p:cNvSpPr txBox="1"/>
          <p:nvPr/>
        </p:nvSpPr>
        <p:spPr>
          <a:xfrm>
            <a:off x="755650" y="4460875"/>
            <a:ext cx="7235825" cy="400050"/>
          </a:xfrm>
          <a:prstGeom prst="rect">
            <a:avLst/>
          </a:prstGeom>
          <a:solidFill>
            <a:srgbClr val="5F513E"/>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2000"/>
              <a:buFont typeface="Arial Rounded"/>
              <a:buNone/>
            </a:pPr>
            <a:r>
              <a:rPr lang="en-US" sz="2000" b="1" i="0" u="none">
                <a:solidFill>
                  <a:schemeClr val="lt1"/>
                </a:solidFill>
                <a:latin typeface="Arial Rounded"/>
                <a:ea typeface="Arial Rounded"/>
                <a:cs typeface="Arial Rounded"/>
                <a:sym typeface="Arial Rounded"/>
              </a:rPr>
              <a:t>OBSERVAR SI HAY </a:t>
            </a:r>
            <a:r>
              <a:rPr lang="en-US" sz="2000" b="1" i="0" u="none">
                <a:solidFill>
                  <a:srgbClr val="FFFF00"/>
                </a:solidFill>
                <a:latin typeface="Arial Rounded"/>
                <a:ea typeface="Arial Rounded"/>
                <a:cs typeface="Arial Rounded"/>
                <a:sym typeface="Arial Rounded"/>
              </a:rPr>
              <a:t>MANDAMIENTOS</a:t>
            </a:r>
            <a:endParaRPr/>
          </a:p>
        </p:txBody>
      </p:sp>
      <p:sp>
        <p:nvSpPr>
          <p:cNvPr id="572" name="Google Shape;572;p58"/>
          <p:cNvSpPr txBox="1"/>
          <p:nvPr/>
        </p:nvSpPr>
        <p:spPr>
          <a:xfrm>
            <a:off x="766762" y="5065712"/>
            <a:ext cx="7235825" cy="400050"/>
          </a:xfrm>
          <a:prstGeom prst="rect">
            <a:avLst/>
          </a:prstGeom>
          <a:solidFill>
            <a:srgbClr val="5F513E"/>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2000"/>
              <a:buFont typeface="Arial Rounded"/>
              <a:buNone/>
            </a:pPr>
            <a:r>
              <a:rPr lang="en-US" sz="2000" b="1" i="0" u="none">
                <a:solidFill>
                  <a:schemeClr val="lt1"/>
                </a:solidFill>
                <a:latin typeface="Arial Rounded"/>
                <a:ea typeface="Arial Rounded"/>
                <a:cs typeface="Arial Rounded"/>
                <a:sym typeface="Arial Rounded"/>
              </a:rPr>
              <a:t>OBSERVAR SI HAY </a:t>
            </a:r>
            <a:r>
              <a:rPr lang="en-US" sz="2000" b="1" i="0" u="none">
                <a:solidFill>
                  <a:srgbClr val="FFFF00"/>
                </a:solidFill>
                <a:latin typeface="Arial Rounded"/>
                <a:ea typeface="Arial Rounded"/>
                <a:cs typeface="Arial Rounded"/>
                <a:sym typeface="Arial Rounded"/>
              </a:rPr>
              <a:t>ADVERTENCIAS</a:t>
            </a:r>
            <a:endParaRPr/>
          </a:p>
        </p:txBody>
      </p:sp>
      <p:sp>
        <p:nvSpPr>
          <p:cNvPr id="573" name="Google Shape;573;p58"/>
          <p:cNvSpPr txBox="1"/>
          <p:nvPr/>
        </p:nvSpPr>
        <p:spPr>
          <a:xfrm>
            <a:off x="766762" y="5662612"/>
            <a:ext cx="7235825" cy="400050"/>
          </a:xfrm>
          <a:prstGeom prst="rect">
            <a:avLst/>
          </a:prstGeom>
          <a:solidFill>
            <a:srgbClr val="5F513E"/>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2000"/>
              <a:buFont typeface="Arial Rounded"/>
              <a:buNone/>
            </a:pPr>
            <a:r>
              <a:rPr lang="en-US" sz="2000" b="1" i="0" u="none">
                <a:solidFill>
                  <a:schemeClr val="lt1"/>
                </a:solidFill>
                <a:latin typeface="Arial Rounded"/>
                <a:ea typeface="Arial Rounded"/>
                <a:cs typeface="Arial Rounded"/>
                <a:sym typeface="Arial Rounded"/>
              </a:rPr>
              <a:t>OBSERVAR SI HAY </a:t>
            </a:r>
            <a:r>
              <a:rPr lang="en-US" sz="2000" b="1" i="0" u="none">
                <a:solidFill>
                  <a:srgbClr val="FFFF00"/>
                </a:solidFill>
                <a:latin typeface="Arial Rounded"/>
                <a:ea typeface="Arial Rounded"/>
                <a:cs typeface="Arial Rounded"/>
                <a:sym typeface="Arial Rounded"/>
              </a:rPr>
              <a:t>PROMESAS</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6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7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7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7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577"/>
        <p:cNvGrpSpPr/>
        <p:nvPr/>
      </p:nvGrpSpPr>
      <p:grpSpPr>
        <a:xfrm>
          <a:off x="0" y="0"/>
          <a:ext cx="0" cy="0"/>
          <a:chOff x="0" y="0"/>
          <a:chExt cx="0" cy="0"/>
        </a:xfrm>
      </p:grpSpPr>
      <p:sp>
        <p:nvSpPr>
          <p:cNvPr id="578" name="Google Shape;578;p59"/>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579" name="Google Shape;579;p59"/>
          <p:cNvSpPr txBox="1"/>
          <p:nvPr/>
        </p:nvSpPr>
        <p:spPr>
          <a:xfrm>
            <a:off x="179387" y="1052512"/>
            <a:ext cx="7993062" cy="5472112"/>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580" name="Google Shape;580;p59"/>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59</a:t>
            </a:fld>
            <a:endParaRPr/>
          </a:p>
        </p:txBody>
      </p:sp>
      <p:sp>
        <p:nvSpPr>
          <p:cNvPr id="581" name="Google Shape;581;p59"/>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600"/>
              <a:buFont typeface="Calibri"/>
              <a:buNone/>
            </a:pPr>
            <a:r>
              <a:rPr lang="en-US" sz="3600" b="1" i="0" u="none">
                <a:solidFill>
                  <a:schemeClr val="lt1"/>
                </a:solidFill>
                <a:latin typeface="Calibri"/>
                <a:ea typeface="Calibri"/>
                <a:cs typeface="Calibri"/>
                <a:sym typeface="Calibri"/>
              </a:rPr>
              <a:t>La observación microscópica</a:t>
            </a:r>
            <a:endParaRPr/>
          </a:p>
        </p:txBody>
      </p:sp>
      <p:sp>
        <p:nvSpPr>
          <p:cNvPr id="582" name="Google Shape;582;p59"/>
          <p:cNvSpPr txBox="1"/>
          <p:nvPr/>
        </p:nvSpPr>
        <p:spPr>
          <a:xfrm>
            <a:off x="682625" y="1377950"/>
            <a:ext cx="7308850" cy="5238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5F513E"/>
              </a:buClr>
              <a:buSzPts val="2400"/>
              <a:buFont typeface="Arial Rounded"/>
              <a:buNone/>
            </a:pPr>
            <a:r>
              <a:rPr lang="en-US" sz="2400" b="1" i="0" u="none">
                <a:solidFill>
                  <a:srgbClr val="5F513E"/>
                </a:solidFill>
                <a:latin typeface="Arial Rounded"/>
                <a:ea typeface="Arial Rounded"/>
                <a:cs typeface="Arial Rounded"/>
                <a:sym typeface="Arial Rounded"/>
              </a:rPr>
              <a:t>IDENTIFICANDO LA </a:t>
            </a:r>
            <a:r>
              <a:rPr lang="en-US" sz="2800" b="1" i="0" u="none">
                <a:solidFill>
                  <a:srgbClr val="990033"/>
                </a:solidFill>
                <a:latin typeface="Arial Rounded"/>
                <a:ea typeface="Arial Rounded"/>
                <a:cs typeface="Arial Rounded"/>
                <a:sym typeface="Arial Rounded"/>
              </a:rPr>
              <a:t>INFORMACIÓN</a:t>
            </a:r>
            <a:r>
              <a:rPr lang="en-US" sz="2400" b="1" i="0" u="none">
                <a:solidFill>
                  <a:srgbClr val="5F513E"/>
                </a:solidFill>
                <a:latin typeface="Arial Rounded"/>
                <a:ea typeface="Arial Rounded"/>
                <a:cs typeface="Arial Rounded"/>
                <a:sym typeface="Arial Rounded"/>
              </a:rPr>
              <a:t> CLAVE</a:t>
            </a:r>
            <a:endParaRPr/>
          </a:p>
        </p:txBody>
      </p:sp>
      <p:sp>
        <p:nvSpPr>
          <p:cNvPr id="583" name="Google Shape;583;p59"/>
          <p:cNvSpPr txBox="1"/>
          <p:nvPr/>
        </p:nvSpPr>
        <p:spPr>
          <a:xfrm>
            <a:off x="755650" y="2136775"/>
            <a:ext cx="7235825" cy="400050"/>
          </a:xfrm>
          <a:prstGeom prst="rect">
            <a:avLst/>
          </a:prstGeom>
          <a:solidFill>
            <a:srgbClr val="5F513E"/>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2000"/>
              <a:buFont typeface="Arial Rounded"/>
              <a:buNone/>
            </a:pPr>
            <a:r>
              <a:rPr lang="en-US" sz="2000" b="1" i="0" u="none" dirty="0">
                <a:solidFill>
                  <a:schemeClr val="bg1"/>
                </a:solidFill>
                <a:latin typeface="Arial Rounded"/>
                <a:ea typeface="Arial Rounded"/>
                <a:cs typeface="Arial Rounded"/>
                <a:sym typeface="Arial Rounded"/>
              </a:rPr>
              <a:t>OBSERVAR SI HAY </a:t>
            </a:r>
            <a:r>
              <a:rPr lang="en-US" sz="2000" b="1" i="0" u="none" dirty="0">
                <a:solidFill>
                  <a:srgbClr val="FFFF00"/>
                </a:solidFill>
                <a:latin typeface="Arial Rounded"/>
                <a:ea typeface="Arial Rounded"/>
                <a:cs typeface="Arial Rounded"/>
                <a:sym typeface="Arial Rounded"/>
              </a:rPr>
              <a:t>INFORMACIÓN ACERCA DEL AUTOR</a:t>
            </a:r>
            <a:endParaRPr dirty="0"/>
          </a:p>
        </p:txBody>
      </p:sp>
      <p:sp>
        <p:nvSpPr>
          <p:cNvPr id="584" name="Google Shape;584;p59"/>
          <p:cNvSpPr txBox="1"/>
          <p:nvPr/>
        </p:nvSpPr>
        <p:spPr>
          <a:xfrm>
            <a:off x="766762" y="2646362"/>
            <a:ext cx="7235825" cy="708025"/>
          </a:xfrm>
          <a:prstGeom prst="rect">
            <a:avLst/>
          </a:prstGeom>
          <a:solidFill>
            <a:srgbClr val="5F513E"/>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2000"/>
              <a:buFont typeface="Arial Rounded"/>
              <a:buNone/>
            </a:pPr>
            <a:r>
              <a:rPr lang="en-US" sz="2000" b="1" i="0" u="none" dirty="0">
                <a:solidFill>
                  <a:schemeClr val="bg1"/>
                </a:solidFill>
                <a:latin typeface="Arial Rounded"/>
                <a:ea typeface="Arial Rounded"/>
                <a:cs typeface="Arial Rounded"/>
                <a:sym typeface="Arial Rounded"/>
              </a:rPr>
              <a:t>OBSERVAR SI HAY </a:t>
            </a:r>
            <a:r>
              <a:rPr lang="en-US" sz="2000" b="1" i="0" u="none" dirty="0">
                <a:solidFill>
                  <a:srgbClr val="FFFF00"/>
                </a:solidFill>
                <a:latin typeface="Arial Rounded"/>
                <a:ea typeface="Arial Rounded"/>
                <a:cs typeface="Arial Rounded"/>
                <a:sym typeface="Arial Rounded"/>
              </a:rPr>
              <a:t>INFORMACIÓN</a:t>
            </a:r>
            <a:r>
              <a:rPr lang="en-US" sz="2000" b="1" i="0" u="none" dirty="0">
                <a:solidFill>
                  <a:schemeClr val="lt1"/>
                </a:solidFill>
                <a:latin typeface="Arial Rounded"/>
                <a:ea typeface="Arial Rounded"/>
                <a:cs typeface="Arial Rounded"/>
                <a:sym typeface="Arial Rounded"/>
              </a:rPr>
              <a:t> </a:t>
            </a:r>
            <a:r>
              <a:rPr lang="en-US" sz="2000" b="1" i="0" u="none" dirty="0">
                <a:solidFill>
                  <a:srgbClr val="FFFF00"/>
                </a:solidFill>
                <a:latin typeface="Arial Rounded"/>
                <a:ea typeface="Arial Rounded"/>
                <a:cs typeface="Arial Rounded"/>
                <a:sym typeface="Arial Rounded"/>
              </a:rPr>
              <a:t>ACERCA DE LOS RECEPTORES</a:t>
            </a:r>
            <a:endParaRPr dirty="0"/>
          </a:p>
        </p:txBody>
      </p:sp>
      <p:sp>
        <p:nvSpPr>
          <p:cNvPr id="585" name="Google Shape;585;p59"/>
          <p:cNvSpPr txBox="1"/>
          <p:nvPr/>
        </p:nvSpPr>
        <p:spPr>
          <a:xfrm>
            <a:off x="766762" y="3468687"/>
            <a:ext cx="7235825" cy="708025"/>
          </a:xfrm>
          <a:prstGeom prst="rect">
            <a:avLst/>
          </a:prstGeom>
          <a:solidFill>
            <a:srgbClr val="5F513E"/>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2000"/>
              <a:buFont typeface="Arial Rounded"/>
              <a:buNone/>
            </a:pPr>
            <a:r>
              <a:rPr lang="en-US" sz="2000" b="1" i="0" u="none" dirty="0">
                <a:solidFill>
                  <a:schemeClr val="bg1"/>
                </a:solidFill>
                <a:latin typeface="Arial Rounded"/>
                <a:ea typeface="Arial Rounded"/>
                <a:cs typeface="Arial Rounded"/>
                <a:sym typeface="Arial Rounded"/>
              </a:rPr>
              <a:t>OBSERVAR SI HAY </a:t>
            </a:r>
            <a:r>
              <a:rPr lang="en-US" sz="2000" b="1" i="0" u="none" dirty="0">
                <a:solidFill>
                  <a:srgbClr val="FFFF00"/>
                </a:solidFill>
                <a:latin typeface="Arial Rounded"/>
                <a:ea typeface="Arial Rounded"/>
                <a:cs typeface="Arial Rounded"/>
                <a:sym typeface="Arial Rounded"/>
              </a:rPr>
              <a:t>INFORMACIÓN ACERCA DEL PROPÓSITO</a:t>
            </a:r>
            <a:endParaRPr dirty="0"/>
          </a:p>
        </p:txBody>
      </p:sp>
      <p:sp>
        <p:nvSpPr>
          <p:cNvPr id="586" name="Google Shape;586;p59"/>
          <p:cNvSpPr txBox="1"/>
          <p:nvPr/>
        </p:nvSpPr>
        <p:spPr>
          <a:xfrm>
            <a:off x="784225" y="4291012"/>
            <a:ext cx="7235825" cy="708025"/>
          </a:xfrm>
          <a:prstGeom prst="rect">
            <a:avLst/>
          </a:prstGeom>
          <a:solidFill>
            <a:srgbClr val="5F513E"/>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2000"/>
              <a:buFont typeface="Arial Rounded"/>
              <a:buNone/>
            </a:pPr>
            <a:r>
              <a:rPr lang="en-US" sz="2000" b="1" i="0" u="none" dirty="0">
                <a:solidFill>
                  <a:schemeClr val="bg1"/>
                </a:solidFill>
                <a:latin typeface="Arial Rounded"/>
                <a:ea typeface="Arial Rounded"/>
                <a:cs typeface="Arial Rounded"/>
                <a:sym typeface="Arial Rounded"/>
              </a:rPr>
              <a:t>OBSERVAR SI HAY </a:t>
            </a:r>
            <a:r>
              <a:rPr lang="en-US" sz="2000" b="1" i="0" u="none" dirty="0">
                <a:solidFill>
                  <a:srgbClr val="FFFF00"/>
                </a:solidFill>
                <a:latin typeface="Arial Rounded"/>
                <a:ea typeface="Arial Rounded"/>
                <a:cs typeface="Arial Rounded"/>
                <a:sym typeface="Arial Rounded"/>
              </a:rPr>
              <a:t>INFORMACIÓN ACERCA DEL LUGAR EN QUE SUCEDEN LOS ACONTECIMIENTOS</a:t>
            </a:r>
            <a:endParaRPr dirty="0"/>
          </a:p>
        </p:txBody>
      </p:sp>
      <p:sp>
        <p:nvSpPr>
          <p:cNvPr id="587" name="Google Shape;587;p59"/>
          <p:cNvSpPr txBox="1"/>
          <p:nvPr/>
        </p:nvSpPr>
        <p:spPr>
          <a:xfrm>
            <a:off x="784225" y="5111750"/>
            <a:ext cx="7235825" cy="708025"/>
          </a:xfrm>
          <a:prstGeom prst="rect">
            <a:avLst/>
          </a:prstGeom>
          <a:solidFill>
            <a:srgbClr val="5F513E"/>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2000"/>
              <a:buFont typeface="Arial Rounded"/>
              <a:buNone/>
            </a:pPr>
            <a:r>
              <a:rPr lang="en-US" sz="2000" b="1" i="0" u="none" dirty="0">
                <a:solidFill>
                  <a:schemeClr val="bg1"/>
                </a:solidFill>
                <a:latin typeface="Arial Rounded"/>
                <a:ea typeface="Arial Rounded"/>
                <a:cs typeface="Arial Rounded"/>
                <a:sym typeface="Arial Rounded"/>
              </a:rPr>
              <a:t>OBSERVAR SI HAY </a:t>
            </a:r>
            <a:r>
              <a:rPr lang="en-US" sz="2000" b="1" i="0" u="none" dirty="0">
                <a:solidFill>
                  <a:srgbClr val="FFFF00"/>
                </a:solidFill>
                <a:latin typeface="Arial Rounded"/>
                <a:ea typeface="Arial Rounded"/>
                <a:cs typeface="Arial Rounded"/>
                <a:sym typeface="Arial Rounded"/>
              </a:rPr>
              <a:t>INFORMACIÓN ACERCA DEL TIEMPO EN QUE SUCEDEN LOS ACONTECIMIENTOS</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8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8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8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8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11" name="Google Shape;604;p61"/>
          <p:cNvSpPr txBox="1"/>
          <p:nvPr/>
        </p:nvSpPr>
        <p:spPr>
          <a:xfrm>
            <a:off x="396876" y="5220737"/>
            <a:ext cx="7591057" cy="287337"/>
          </a:xfrm>
          <a:prstGeom prst="rect">
            <a:avLst/>
          </a:prstGeom>
          <a:solidFill>
            <a:srgbClr val="DDDBC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592" name="Google Shape;592;p6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593" name="Google Shape;593;p60"/>
          <p:cNvSpPr txBox="1"/>
          <p:nvPr/>
        </p:nvSpPr>
        <p:spPr>
          <a:xfrm>
            <a:off x="179387" y="1052512"/>
            <a:ext cx="7993062" cy="5472112"/>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594" name="Google Shape;594;p6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60</a:t>
            </a:fld>
            <a:endParaRPr/>
          </a:p>
        </p:txBody>
      </p:sp>
      <p:sp>
        <p:nvSpPr>
          <p:cNvPr id="595" name="Google Shape;595;p6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600"/>
              <a:buFont typeface="Calibri"/>
              <a:buNone/>
            </a:pPr>
            <a:r>
              <a:rPr lang="en-US" sz="3600" b="1" i="0" u="none">
                <a:solidFill>
                  <a:schemeClr val="lt1"/>
                </a:solidFill>
                <a:latin typeface="Calibri"/>
                <a:ea typeface="Calibri"/>
                <a:cs typeface="Calibri"/>
                <a:sym typeface="Calibri"/>
              </a:rPr>
              <a:t>La observación microscópica</a:t>
            </a:r>
            <a:endParaRPr/>
          </a:p>
        </p:txBody>
      </p:sp>
      <p:sp>
        <p:nvSpPr>
          <p:cNvPr id="596" name="Google Shape;596;p60"/>
          <p:cNvSpPr txBox="1"/>
          <p:nvPr/>
        </p:nvSpPr>
        <p:spPr>
          <a:xfrm>
            <a:off x="396876" y="2181895"/>
            <a:ext cx="7577136" cy="287337"/>
          </a:xfrm>
          <a:prstGeom prst="rect">
            <a:avLst/>
          </a:prstGeom>
          <a:solidFill>
            <a:srgbClr val="DDDBC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597" name="Google Shape;597;p60"/>
          <p:cNvSpPr txBox="1"/>
          <p:nvPr/>
        </p:nvSpPr>
        <p:spPr>
          <a:xfrm>
            <a:off x="396875" y="1758092"/>
            <a:ext cx="7920037" cy="328930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chemeClr val="dk1"/>
              </a:buClr>
              <a:buSzPts val="1400"/>
              <a:buFont typeface="Consolas"/>
              <a:buNone/>
            </a:pPr>
            <a:r>
              <a:rPr lang="en-US" sz="1400" b="1" i="0" u="none" dirty="0">
                <a:solidFill>
                  <a:schemeClr val="dk1"/>
                </a:solidFill>
                <a:latin typeface="Consolas"/>
                <a:ea typeface="Consolas"/>
                <a:cs typeface="Consolas"/>
                <a:sym typeface="Consolas"/>
              </a:rPr>
              <a:t>LOS AUTORES DE LA CARTA					 (1:1a)</a:t>
            </a:r>
            <a:endParaRPr dirty="0"/>
          </a:p>
          <a:p>
            <a:pPr marL="0" marR="0" lvl="0" indent="0" algn="l" rtl="0">
              <a:lnSpc>
                <a:spcPct val="150000"/>
              </a:lnSpc>
              <a:spcBef>
                <a:spcPts val="0"/>
              </a:spcBef>
              <a:spcAft>
                <a:spcPts val="0"/>
              </a:spcAft>
              <a:buClr>
                <a:schemeClr val="dk1"/>
              </a:buClr>
              <a:buSzPts val="1400"/>
              <a:buFont typeface="Consolas"/>
              <a:buNone/>
            </a:pP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Información</a:t>
            </a:r>
            <a:r>
              <a:rPr lang="en-US" sz="1400" b="0" i="0" u="none" dirty="0">
                <a:solidFill>
                  <a:schemeClr val="dk1"/>
                </a:solidFill>
                <a:latin typeface="Consolas"/>
                <a:ea typeface="Consolas"/>
                <a:cs typeface="Consolas"/>
                <a:sym typeface="Consolas"/>
              </a:rPr>
              <a:t> de Pablo</a:t>
            </a:r>
            <a:r>
              <a:rPr lang="en-US" sz="1400" b="1" i="0" u="none" dirty="0">
                <a:solidFill>
                  <a:schemeClr val="dk1"/>
                </a:solidFill>
                <a:latin typeface="Consolas"/>
                <a:ea typeface="Consolas"/>
                <a:cs typeface="Consolas"/>
                <a:sym typeface="Consolas"/>
              </a:rPr>
              <a:t>   </a:t>
            </a:r>
            <a:endParaRPr dirty="0"/>
          </a:p>
          <a:p>
            <a:pPr marL="0" marR="0" lvl="0" indent="0" algn="l" rtl="0">
              <a:lnSpc>
                <a:spcPct val="150000"/>
              </a:lnSpc>
              <a:spcBef>
                <a:spcPts val="0"/>
              </a:spcBef>
              <a:spcAft>
                <a:spcPts val="0"/>
              </a:spcAft>
              <a:buClr>
                <a:schemeClr val="dk1"/>
              </a:buClr>
              <a:buSzPts val="1400"/>
              <a:buFont typeface="Consolas"/>
              <a:buNone/>
            </a:pPr>
            <a:r>
              <a:rPr lang="en-US" sz="1400" b="0" i="0" u="none" dirty="0">
                <a:solidFill>
                  <a:schemeClr val="dk1"/>
                </a:solidFill>
                <a:latin typeface="Consolas"/>
                <a:ea typeface="Consolas"/>
                <a:cs typeface="Consolas"/>
                <a:sym typeface="Consolas"/>
              </a:rPr>
              <a:t>  Pablo </a:t>
            </a:r>
            <a:r>
              <a:rPr lang="en-US" sz="1400" b="0" i="0" u="none" dirty="0" err="1">
                <a:solidFill>
                  <a:schemeClr val="dk1"/>
                </a:solidFill>
                <a:latin typeface="Consolas"/>
                <a:ea typeface="Consolas"/>
                <a:cs typeface="Consolas"/>
                <a:sym typeface="Consolas"/>
              </a:rPr>
              <a:t>está</a:t>
            </a: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preso</a:t>
            </a:r>
            <a:r>
              <a:rPr lang="en-US" sz="1400" b="0" i="0" u="none" dirty="0">
                <a:solidFill>
                  <a:schemeClr val="dk1"/>
                </a:solidFill>
                <a:latin typeface="Consolas"/>
                <a:ea typeface="Consolas"/>
                <a:cs typeface="Consolas"/>
                <a:sym typeface="Consolas"/>
              </a:rPr>
              <a:t>						 (1:7,13)</a:t>
            </a:r>
            <a:endParaRPr dirty="0"/>
          </a:p>
          <a:p>
            <a:pPr marL="0" marR="0" lvl="0" indent="0" algn="l" rtl="0">
              <a:lnSpc>
                <a:spcPct val="150000"/>
              </a:lnSpc>
              <a:spcBef>
                <a:spcPts val="0"/>
              </a:spcBef>
              <a:spcAft>
                <a:spcPts val="0"/>
              </a:spcAft>
              <a:buClr>
                <a:schemeClr val="dk1"/>
              </a:buClr>
              <a:buSzPts val="1400"/>
              <a:buFont typeface="Consolas"/>
              <a:buNone/>
            </a:pP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En</a:t>
            </a: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roma</a:t>
            </a:r>
            <a:r>
              <a:rPr lang="en-US" sz="1400" b="0" i="0" u="none" dirty="0">
                <a:solidFill>
                  <a:schemeClr val="dk1"/>
                </a:solidFill>
                <a:latin typeface="Consolas"/>
                <a:ea typeface="Consolas"/>
                <a:cs typeface="Consolas"/>
                <a:sym typeface="Consolas"/>
              </a:rPr>
              <a:t>						 (1:13;4:22)</a:t>
            </a:r>
            <a:endParaRPr dirty="0"/>
          </a:p>
          <a:p>
            <a:pPr marL="0" marR="0" lvl="0" indent="0" algn="l" rtl="0">
              <a:lnSpc>
                <a:spcPct val="150000"/>
              </a:lnSpc>
              <a:spcBef>
                <a:spcPts val="0"/>
              </a:spcBef>
              <a:spcAft>
                <a:spcPts val="0"/>
              </a:spcAft>
              <a:buClr>
                <a:schemeClr val="dk1"/>
              </a:buClr>
              <a:buSzPts val="1400"/>
              <a:buFont typeface="Consolas"/>
              <a:buNone/>
            </a:pP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En</a:t>
            </a:r>
            <a:r>
              <a:rPr lang="en-US" sz="1400" b="0" i="0" u="none" dirty="0">
                <a:solidFill>
                  <a:schemeClr val="dk1"/>
                </a:solidFill>
                <a:latin typeface="Consolas"/>
                <a:ea typeface="Consolas"/>
                <a:cs typeface="Consolas"/>
                <a:sym typeface="Consolas"/>
              </a:rPr>
              <a:t> el </a:t>
            </a:r>
            <a:r>
              <a:rPr lang="en-US" sz="1400" b="0" i="0" u="none" dirty="0" err="1">
                <a:solidFill>
                  <a:schemeClr val="dk1"/>
                </a:solidFill>
                <a:latin typeface="Consolas"/>
                <a:ea typeface="Consolas"/>
                <a:cs typeface="Consolas"/>
                <a:sym typeface="Consolas"/>
              </a:rPr>
              <a:t>año</a:t>
            </a:r>
            <a:r>
              <a:rPr lang="en-US" sz="1400" b="0" i="0" u="none" dirty="0">
                <a:solidFill>
                  <a:schemeClr val="dk1"/>
                </a:solidFill>
                <a:latin typeface="Consolas"/>
                <a:ea typeface="Consolas"/>
                <a:cs typeface="Consolas"/>
                <a:sym typeface="Consolas"/>
              </a:rPr>
              <a:t> 60-62 </a:t>
            </a:r>
            <a:r>
              <a:rPr lang="en-US" sz="1400" b="0" i="0" u="none" dirty="0" err="1">
                <a:solidFill>
                  <a:schemeClr val="dk1"/>
                </a:solidFill>
                <a:latin typeface="Consolas"/>
                <a:ea typeface="Consolas"/>
                <a:cs typeface="Consolas"/>
                <a:sym typeface="Consolas"/>
              </a:rPr>
              <a:t>d.C.</a:t>
            </a:r>
            <a:endParaRPr dirty="0"/>
          </a:p>
          <a:p>
            <a:pPr marL="0" marR="0" lvl="0" indent="0" algn="l" rtl="0">
              <a:lnSpc>
                <a:spcPct val="150000"/>
              </a:lnSpc>
              <a:spcBef>
                <a:spcPts val="0"/>
              </a:spcBef>
              <a:spcAft>
                <a:spcPts val="0"/>
              </a:spcAft>
              <a:buClr>
                <a:schemeClr val="dk1"/>
              </a:buClr>
              <a:buSzPts val="1400"/>
              <a:buFont typeface="Consolas"/>
              <a:buNone/>
            </a:pPr>
            <a:r>
              <a:rPr lang="en-US" sz="1400" b="0" i="0" u="none" dirty="0">
                <a:solidFill>
                  <a:schemeClr val="dk1"/>
                </a:solidFill>
                <a:latin typeface="Consolas"/>
                <a:ea typeface="Consolas"/>
                <a:cs typeface="Consolas"/>
                <a:sym typeface="Consolas"/>
              </a:rPr>
              <a:t>  Pablo </a:t>
            </a:r>
            <a:r>
              <a:rPr lang="en-US" sz="1400" b="0" i="0" u="none" dirty="0" err="1">
                <a:solidFill>
                  <a:schemeClr val="dk1"/>
                </a:solidFill>
                <a:latin typeface="Consolas"/>
                <a:ea typeface="Consolas"/>
                <a:cs typeface="Consolas"/>
                <a:sym typeface="Consolas"/>
              </a:rPr>
              <a:t>está</a:t>
            </a: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acompañado</a:t>
            </a: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por</a:t>
            </a: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Timoteo</a:t>
            </a:r>
            <a:r>
              <a:rPr lang="en-US" sz="1400" b="0" i="0" u="none" dirty="0">
                <a:solidFill>
                  <a:schemeClr val="dk1"/>
                </a:solidFill>
                <a:latin typeface="Consolas"/>
                <a:ea typeface="Consolas"/>
                <a:cs typeface="Consolas"/>
                <a:sym typeface="Consolas"/>
              </a:rPr>
              <a:t>				 (1:1)</a:t>
            </a:r>
            <a:endParaRPr dirty="0"/>
          </a:p>
          <a:p>
            <a:pPr marL="0" marR="0" lvl="0" indent="0" algn="l" rtl="0">
              <a:lnSpc>
                <a:spcPct val="150000"/>
              </a:lnSpc>
              <a:spcBef>
                <a:spcPts val="0"/>
              </a:spcBef>
              <a:spcAft>
                <a:spcPts val="0"/>
              </a:spcAft>
              <a:buClr>
                <a:schemeClr val="dk1"/>
              </a:buClr>
              <a:buSzPts val="1400"/>
              <a:buFont typeface="Consolas"/>
              <a:buNone/>
            </a:pPr>
            <a:r>
              <a:rPr lang="en-US" sz="1400" b="0" i="0" u="none" dirty="0">
                <a:solidFill>
                  <a:schemeClr val="dk1"/>
                </a:solidFill>
                <a:latin typeface="Consolas"/>
                <a:ea typeface="Consolas"/>
                <a:cs typeface="Consolas"/>
                <a:sym typeface="Consolas"/>
              </a:rPr>
              <a:t>  Pablo </a:t>
            </a:r>
            <a:r>
              <a:rPr lang="en-US" sz="1400" b="0" i="0" u="none" dirty="0" err="1">
                <a:solidFill>
                  <a:schemeClr val="dk1"/>
                </a:solidFill>
                <a:latin typeface="Consolas"/>
                <a:ea typeface="Consolas"/>
                <a:cs typeface="Consolas"/>
                <a:sym typeface="Consolas"/>
              </a:rPr>
              <a:t>está</a:t>
            </a: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mandando</a:t>
            </a:r>
            <a:r>
              <a:rPr lang="en-US" sz="1400" b="0" i="0" u="none" dirty="0">
                <a:solidFill>
                  <a:schemeClr val="dk1"/>
                </a:solidFill>
                <a:latin typeface="Consolas"/>
                <a:ea typeface="Consolas"/>
                <a:cs typeface="Consolas"/>
                <a:sym typeface="Consolas"/>
              </a:rPr>
              <a:t> a </a:t>
            </a:r>
            <a:r>
              <a:rPr lang="en-US" sz="1400" b="0" i="0" u="none" dirty="0" err="1">
                <a:solidFill>
                  <a:schemeClr val="dk1"/>
                </a:solidFill>
                <a:latin typeface="Consolas"/>
                <a:ea typeface="Consolas"/>
                <a:cs typeface="Consolas"/>
                <a:sym typeface="Consolas"/>
              </a:rPr>
              <a:t>Epafrodito</a:t>
            </a:r>
            <a:r>
              <a:rPr lang="en-US" sz="1400" b="0" i="0" u="none" dirty="0">
                <a:solidFill>
                  <a:schemeClr val="dk1"/>
                </a:solidFill>
                <a:latin typeface="Consolas"/>
                <a:ea typeface="Consolas"/>
                <a:cs typeface="Consolas"/>
                <a:sym typeface="Consolas"/>
              </a:rPr>
              <a:t>				 (2:25-30)</a:t>
            </a:r>
            <a:endParaRPr dirty="0"/>
          </a:p>
          <a:p>
            <a:pPr marL="0" marR="0" lvl="0" indent="0" algn="l" rtl="0">
              <a:lnSpc>
                <a:spcPct val="150000"/>
              </a:lnSpc>
              <a:spcBef>
                <a:spcPts val="0"/>
              </a:spcBef>
              <a:spcAft>
                <a:spcPts val="0"/>
              </a:spcAft>
              <a:buClr>
                <a:schemeClr val="dk1"/>
              </a:buClr>
              <a:buSzPts val="1400"/>
              <a:buFont typeface="Consolas"/>
              <a:buNone/>
            </a:pPr>
            <a:r>
              <a:rPr lang="en-US" sz="1400" b="0" i="0" u="none" dirty="0">
                <a:solidFill>
                  <a:schemeClr val="dk1"/>
                </a:solidFill>
                <a:latin typeface="Consolas"/>
                <a:ea typeface="Consolas"/>
                <a:cs typeface="Consolas"/>
                <a:sym typeface="Consolas"/>
              </a:rPr>
              <a:t>    La </a:t>
            </a:r>
            <a:r>
              <a:rPr lang="en-US" sz="1400" b="0" i="0" u="none" dirty="0" err="1">
                <a:solidFill>
                  <a:schemeClr val="dk1"/>
                </a:solidFill>
                <a:latin typeface="Consolas"/>
                <a:ea typeface="Consolas"/>
                <a:cs typeface="Consolas"/>
                <a:sym typeface="Consolas"/>
              </a:rPr>
              <a:t>llegada</a:t>
            </a:r>
            <a:r>
              <a:rPr lang="en-US" sz="1400" b="0" i="0" u="none" dirty="0">
                <a:solidFill>
                  <a:schemeClr val="dk1"/>
                </a:solidFill>
                <a:latin typeface="Consolas"/>
                <a:ea typeface="Consolas"/>
                <a:cs typeface="Consolas"/>
                <a:sym typeface="Consolas"/>
              </a:rPr>
              <a:t> de </a:t>
            </a:r>
            <a:r>
              <a:rPr lang="en-US" sz="1400" b="0" i="0" u="none" dirty="0" err="1">
                <a:solidFill>
                  <a:schemeClr val="dk1"/>
                </a:solidFill>
                <a:latin typeface="Consolas"/>
                <a:ea typeface="Consolas"/>
                <a:cs typeface="Consolas"/>
                <a:sym typeface="Consolas"/>
              </a:rPr>
              <a:t>Epafrodito</a:t>
            </a: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trae</a:t>
            </a: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una</a:t>
            </a: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ofrenda</a:t>
            </a:r>
            <a:r>
              <a:rPr lang="en-US" sz="1400" b="0" i="0" u="none" dirty="0">
                <a:solidFill>
                  <a:schemeClr val="dk1"/>
                </a:solidFill>
                <a:latin typeface="Consolas"/>
                <a:ea typeface="Consolas"/>
                <a:cs typeface="Consolas"/>
                <a:sym typeface="Consolas"/>
              </a:rPr>
              <a:t> para Pablo	 (2:25;4:18)</a:t>
            </a:r>
            <a:endParaRPr dirty="0"/>
          </a:p>
          <a:p>
            <a:pPr marL="0" marR="0" lvl="0" indent="0" algn="l" rtl="0">
              <a:lnSpc>
                <a:spcPct val="150000"/>
              </a:lnSpc>
              <a:spcBef>
                <a:spcPts val="0"/>
              </a:spcBef>
              <a:spcAft>
                <a:spcPts val="0"/>
              </a:spcAft>
              <a:buClr>
                <a:schemeClr val="dk1"/>
              </a:buClr>
              <a:buSzPts val="1400"/>
              <a:buFont typeface="Consolas"/>
              <a:buNone/>
            </a:pPr>
            <a:r>
              <a:rPr lang="en-US" sz="1400" b="0" i="0" u="none" dirty="0">
                <a:solidFill>
                  <a:schemeClr val="dk1"/>
                </a:solidFill>
                <a:latin typeface="Consolas"/>
                <a:ea typeface="Consolas"/>
                <a:cs typeface="Consolas"/>
                <a:sym typeface="Consolas"/>
              </a:rPr>
              <a:t>    La estancia de </a:t>
            </a:r>
            <a:r>
              <a:rPr lang="en-US" sz="1400" b="0" i="0" u="none" dirty="0" err="1">
                <a:solidFill>
                  <a:schemeClr val="dk1"/>
                </a:solidFill>
                <a:latin typeface="Consolas"/>
                <a:ea typeface="Consolas"/>
                <a:cs typeface="Consolas"/>
                <a:sym typeface="Consolas"/>
              </a:rPr>
              <a:t>Epafrodito</a:t>
            </a:r>
            <a:r>
              <a:rPr lang="en-US" sz="1400" b="0" i="0" u="none" dirty="0">
                <a:solidFill>
                  <a:schemeClr val="dk1"/>
                </a:solidFill>
                <a:latin typeface="Consolas"/>
                <a:ea typeface="Consolas"/>
                <a:cs typeface="Consolas"/>
                <a:sym typeface="Consolas"/>
              </a:rPr>
              <a:t>: se </a:t>
            </a:r>
            <a:r>
              <a:rPr lang="en-US" sz="1400" b="0" i="0" u="none" dirty="0" err="1">
                <a:solidFill>
                  <a:schemeClr val="dk1"/>
                </a:solidFill>
                <a:latin typeface="Consolas"/>
                <a:ea typeface="Consolas"/>
                <a:cs typeface="Consolas"/>
                <a:sym typeface="Consolas"/>
              </a:rPr>
              <a:t>enferma</a:t>
            </a:r>
            <a:r>
              <a:rPr lang="en-US" sz="1400" b="0" i="0" u="none" dirty="0">
                <a:solidFill>
                  <a:schemeClr val="dk1"/>
                </a:solidFill>
                <a:latin typeface="Consolas"/>
                <a:ea typeface="Consolas"/>
                <a:cs typeface="Consolas"/>
                <a:sym typeface="Consolas"/>
              </a:rPr>
              <a:t>			 (2:26,27)</a:t>
            </a:r>
            <a:endParaRPr dirty="0"/>
          </a:p>
          <a:p>
            <a:pPr marL="0" marR="0" lvl="0" indent="0" algn="l" rtl="0">
              <a:lnSpc>
                <a:spcPct val="150000"/>
              </a:lnSpc>
              <a:spcBef>
                <a:spcPts val="0"/>
              </a:spcBef>
              <a:spcAft>
                <a:spcPts val="0"/>
              </a:spcAft>
              <a:buClr>
                <a:schemeClr val="dk1"/>
              </a:buClr>
              <a:buSzPts val="1400"/>
              <a:buFont typeface="Consolas"/>
              <a:buNone/>
            </a:pPr>
            <a:r>
              <a:rPr lang="en-US" sz="1400" b="0" i="0" u="none" dirty="0">
                <a:solidFill>
                  <a:schemeClr val="dk1"/>
                </a:solidFill>
                <a:latin typeface="Consolas"/>
                <a:ea typeface="Consolas"/>
                <a:cs typeface="Consolas"/>
                <a:sym typeface="Consolas"/>
              </a:rPr>
              <a:t>    La </a:t>
            </a:r>
            <a:r>
              <a:rPr lang="en-US" sz="1400" b="0" i="0" u="none" dirty="0" err="1">
                <a:solidFill>
                  <a:schemeClr val="dk1"/>
                </a:solidFill>
                <a:latin typeface="Consolas"/>
                <a:ea typeface="Consolas"/>
                <a:cs typeface="Consolas"/>
                <a:sym typeface="Consolas"/>
              </a:rPr>
              <a:t>vuelta</a:t>
            </a:r>
            <a:r>
              <a:rPr lang="en-US" sz="1400" b="0" i="0" u="none" dirty="0">
                <a:solidFill>
                  <a:schemeClr val="dk1"/>
                </a:solidFill>
                <a:latin typeface="Consolas"/>
                <a:ea typeface="Consolas"/>
                <a:cs typeface="Consolas"/>
                <a:sym typeface="Consolas"/>
              </a:rPr>
              <a:t> de </a:t>
            </a:r>
            <a:r>
              <a:rPr lang="en-US" sz="1400" b="0" i="0" u="none" dirty="0" err="1">
                <a:solidFill>
                  <a:schemeClr val="dk1"/>
                </a:solidFill>
                <a:latin typeface="Consolas"/>
                <a:ea typeface="Consolas"/>
                <a:cs typeface="Consolas"/>
                <a:sym typeface="Consolas"/>
              </a:rPr>
              <a:t>Epafrodito</a:t>
            </a: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vuelve</a:t>
            </a:r>
            <a:r>
              <a:rPr lang="en-US" sz="1400" b="0" i="0" u="none" dirty="0">
                <a:solidFill>
                  <a:schemeClr val="dk1"/>
                </a:solidFill>
                <a:latin typeface="Consolas"/>
                <a:ea typeface="Consolas"/>
                <a:cs typeface="Consolas"/>
                <a:sym typeface="Consolas"/>
              </a:rPr>
              <a:t> con la carta a </a:t>
            </a:r>
            <a:r>
              <a:rPr lang="en-US" sz="1400" b="0" i="0" u="none" dirty="0" err="1">
                <a:solidFill>
                  <a:schemeClr val="dk1"/>
                </a:solidFill>
                <a:latin typeface="Consolas"/>
                <a:ea typeface="Consolas"/>
                <a:cs typeface="Consolas"/>
                <a:sym typeface="Consolas"/>
              </a:rPr>
              <a:t>los</a:t>
            </a: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filipenses</a:t>
            </a:r>
            <a:r>
              <a:rPr lang="en-US" sz="1400" b="0" i="0" u="none" dirty="0">
                <a:solidFill>
                  <a:schemeClr val="dk1"/>
                </a:solidFill>
                <a:latin typeface="Consolas"/>
                <a:ea typeface="Consolas"/>
                <a:cs typeface="Consolas"/>
                <a:sym typeface="Consolas"/>
              </a:rPr>
              <a:t>	 (2:28-30)</a:t>
            </a:r>
            <a:endParaRPr dirty="0"/>
          </a:p>
        </p:txBody>
      </p:sp>
      <p:sp>
        <p:nvSpPr>
          <p:cNvPr id="598" name="Google Shape;598;p60"/>
          <p:cNvSpPr txBox="1"/>
          <p:nvPr/>
        </p:nvSpPr>
        <p:spPr>
          <a:xfrm>
            <a:off x="396875" y="746125"/>
            <a:ext cx="7591057" cy="4616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5F513E"/>
              </a:buClr>
              <a:buSzPts val="2800"/>
              <a:buFont typeface="Arial Rounded"/>
              <a:buNone/>
            </a:pPr>
            <a:r>
              <a:rPr lang="en-US" sz="2400" b="1" i="0" u="none" dirty="0">
                <a:solidFill>
                  <a:srgbClr val="5F513E"/>
                </a:solidFill>
                <a:latin typeface="Consolas" panose="020B0609020204030204" pitchFamily="49" charset="0"/>
                <a:ea typeface="Arial Rounded"/>
                <a:cs typeface="Arial Rounded"/>
                <a:sym typeface="Arial Rounded"/>
              </a:rPr>
              <a:t>CARTA A LOS FILIPENSES</a:t>
            </a:r>
            <a:endParaRPr sz="2400" dirty="0">
              <a:latin typeface="Consolas" panose="020B0609020204030204" pitchFamily="49" charset="0"/>
            </a:endParaRPr>
          </a:p>
        </p:txBody>
      </p:sp>
      <p:sp>
        <p:nvSpPr>
          <p:cNvPr id="599" name="Google Shape;599;p60"/>
          <p:cNvSpPr txBox="1"/>
          <p:nvPr/>
        </p:nvSpPr>
        <p:spPr>
          <a:xfrm>
            <a:off x="396875" y="1196975"/>
            <a:ext cx="7631112" cy="338137"/>
          </a:xfrm>
          <a:prstGeom prst="rect">
            <a:avLst/>
          </a:prstGeom>
          <a:solidFill>
            <a:srgbClr val="5F513E"/>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600"/>
              <a:buFont typeface="Consolas"/>
              <a:buNone/>
            </a:pPr>
            <a:r>
              <a:rPr lang="en-US" sz="1600" b="1" i="0" u="none" dirty="0">
                <a:solidFill>
                  <a:schemeClr val="lt1"/>
                </a:solidFill>
                <a:latin typeface="Consolas"/>
                <a:ea typeface="Consolas"/>
                <a:cs typeface="Consolas"/>
                <a:sym typeface="Consolas"/>
              </a:rPr>
              <a:t>LA INTRODUCCIÓN DE PABLO					 (1:1,2)</a:t>
            </a:r>
            <a:endParaRPr dirty="0"/>
          </a:p>
        </p:txBody>
      </p:sp>
      <p:sp>
        <p:nvSpPr>
          <p:cNvPr id="10" name="Google Shape;609;p61"/>
          <p:cNvSpPr txBox="1"/>
          <p:nvPr/>
        </p:nvSpPr>
        <p:spPr>
          <a:xfrm>
            <a:off x="499696" y="5138693"/>
            <a:ext cx="7878762" cy="138495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chemeClr val="dk1"/>
              </a:buClr>
              <a:buSzPts val="1400"/>
              <a:buFont typeface="Consolas"/>
              <a:buNone/>
            </a:pPr>
            <a:r>
              <a:rPr lang="en-US" sz="1400" b="0" i="0" u="none" dirty="0" err="1">
                <a:solidFill>
                  <a:schemeClr val="dk1"/>
                </a:solidFill>
                <a:latin typeface="Consolas"/>
                <a:ea typeface="Consolas"/>
                <a:cs typeface="Consolas"/>
                <a:sym typeface="Consolas"/>
              </a:rPr>
              <a:t>Información</a:t>
            </a:r>
            <a:r>
              <a:rPr lang="en-US" sz="1400" b="0" i="0" u="none" dirty="0">
                <a:solidFill>
                  <a:schemeClr val="dk1"/>
                </a:solidFill>
                <a:latin typeface="Consolas"/>
                <a:ea typeface="Consolas"/>
                <a:cs typeface="Consolas"/>
                <a:sym typeface="Consolas"/>
              </a:rPr>
              <a:t> de </a:t>
            </a:r>
            <a:r>
              <a:rPr lang="en-US" sz="1400" b="0" i="0" u="none" dirty="0" err="1">
                <a:solidFill>
                  <a:schemeClr val="dk1"/>
                </a:solidFill>
                <a:latin typeface="Consolas"/>
                <a:ea typeface="Consolas"/>
                <a:cs typeface="Consolas"/>
                <a:sym typeface="Consolas"/>
              </a:rPr>
              <a:t>Timoteo</a:t>
            </a:r>
            <a:r>
              <a:rPr lang="en-US" sz="1400" b="1" i="0" u="none" dirty="0">
                <a:solidFill>
                  <a:schemeClr val="dk1"/>
                </a:solidFill>
                <a:latin typeface="Consolas"/>
                <a:ea typeface="Consolas"/>
                <a:cs typeface="Consolas"/>
                <a:sym typeface="Consolas"/>
              </a:rPr>
              <a:t>   </a:t>
            </a:r>
            <a:endParaRPr dirty="0"/>
          </a:p>
          <a:p>
            <a:pPr marL="0" marR="0" lvl="0" indent="0" algn="l" rtl="0">
              <a:lnSpc>
                <a:spcPct val="150000"/>
              </a:lnSpc>
              <a:spcBef>
                <a:spcPts val="0"/>
              </a:spcBef>
              <a:spcAft>
                <a:spcPts val="0"/>
              </a:spcAft>
              <a:buClr>
                <a:schemeClr val="dk1"/>
              </a:buClr>
              <a:buSzPts val="1400"/>
              <a:buFont typeface="Consolas"/>
              <a:buNone/>
            </a:pP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Estaba</a:t>
            </a:r>
            <a:r>
              <a:rPr lang="en-US" sz="1400" b="0" i="0" u="none" dirty="0">
                <a:solidFill>
                  <a:schemeClr val="dk1"/>
                </a:solidFill>
                <a:latin typeface="Consolas"/>
                <a:ea typeface="Consolas"/>
                <a:cs typeface="Consolas"/>
                <a:sym typeface="Consolas"/>
              </a:rPr>
              <a:t> con Pablo </a:t>
            </a:r>
            <a:r>
              <a:rPr lang="en-US" sz="1400" b="0" i="0" u="none" dirty="0" err="1">
                <a:solidFill>
                  <a:schemeClr val="dk1"/>
                </a:solidFill>
                <a:latin typeface="Consolas"/>
                <a:ea typeface="Consolas"/>
                <a:cs typeface="Consolas"/>
                <a:sym typeface="Consolas"/>
              </a:rPr>
              <a:t>en</a:t>
            </a:r>
            <a:r>
              <a:rPr lang="en-US" sz="1400" b="0" i="0" u="none" dirty="0">
                <a:solidFill>
                  <a:schemeClr val="dk1"/>
                </a:solidFill>
                <a:latin typeface="Consolas"/>
                <a:ea typeface="Consolas"/>
                <a:cs typeface="Consolas"/>
                <a:sym typeface="Consolas"/>
              </a:rPr>
              <a:t> Roma				(2:19)</a:t>
            </a:r>
            <a:endParaRPr dirty="0"/>
          </a:p>
          <a:p>
            <a:pPr marL="0" marR="0" lvl="0" indent="0" algn="l" rtl="0">
              <a:lnSpc>
                <a:spcPct val="150000"/>
              </a:lnSpc>
              <a:spcBef>
                <a:spcPts val="0"/>
              </a:spcBef>
              <a:spcAft>
                <a:spcPts val="0"/>
              </a:spcAft>
              <a:buClr>
                <a:schemeClr val="dk1"/>
              </a:buClr>
              <a:buSzPts val="1400"/>
              <a:buFont typeface="Consolas"/>
              <a:buNone/>
            </a:pP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Estuvo</a:t>
            </a:r>
            <a:r>
              <a:rPr lang="en-US" sz="1400" b="0" i="0" u="none" dirty="0">
                <a:solidFill>
                  <a:schemeClr val="dk1"/>
                </a:solidFill>
                <a:latin typeface="Consolas"/>
                <a:ea typeface="Consolas"/>
                <a:cs typeface="Consolas"/>
                <a:sym typeface="Consolas"/>
              </a:rPr>
              <a:t> con Pablo </a:t>
            </a:r>
            <a:r>
              <a:rPr lang="en-US" sz="1400" b="0" i="0" u="none" dirty="0" err="1">
                <a:solidFill>
                  <a:schemeClr val="dk1"/>
                </a:solidFill>
                <a:latin typeface="Consolas"/>
                <a:ea typeface="Consolas"/>
                <a:cs typeface="Consolas"/>
                <a:sym typeface="Consolas"/>
              </a:rPr>
              <a:t>en</a:t>
            </a: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Filipos</a:t>
            </a:r>
            <a:r>
              <a:rPr lang="en-US" sz="1400" b="0" i="0" u="none" dirty="0">
                <a:solidFill>
                  <a:schemeClr val="dk1"/>
                </a:solidFill>
                <a:latin typeface="Consolas"/>
                <a:ea typeface="Consolas"/>
                <a:cs typeface="Consolas"/>
                <a:sym typeface="Consolas"/>
              </a:rPr>
              <a:t>				(2:22)</a:t>
            </a:r>
            <a:endParaRPr dirty="0"/>
          </a:p>
          <a:p>
            <a:pPr marL="0" marR="0" lvl="0" indent="0" algn="l" rtl="0">
              <a:lnSpc>
                <a:spcPct val="150000"/>
              </a:lnSpc>
              <a:spcBef>
                <a:spcPts val="0"/>
              </a:spcBef>
              <a:spcAft>
                <a:spcPts val="0"/>
              </a:spcAft>
              <a:buClr>
                <a:schemeClr val="dk1"/>
              </a:buClr>
              <a:buSzPts val="1400"/>
              <a:buFont typeface="Consolas"/>
              <a:buNone/>
            </a:pP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Estaba</a:t>
            </a:r>
            <a:r>
              <a:rPr lang="en-US" sz="1400" b="0" i="0" u="none" dirty="0">
                <a:solidFill>
                  <a:schemeClr val="dk1"/>
                </a:solidFill>
                <a:latin typeface="Consolas"/>
                <a:ea typeface="Consolas"/>
                <a:cs typeface="Consolas"/>
                <a:sym typeface="Consolas"/>
              </a:rPr>
              <a:t> a </a:t>
            </a:r>
            <a:r>
              <a:rPr lang="en-US" sz="1400" b="0" i="0" u="none" dirty="0" err="1">
                <a:solidFill>
                  <a:schemeClr val="dk1"/>
                </a:solidFill>
                <a:latin typeface="Consolas"/>
                <a:ea typeface="Consolas"/>
                <a:cs typeface="Consolas"/>
                <a:sym typeface="Consolas"/>
              </a:rPr>
              <a:t>punto</a:t>
            </a:r>
            <a:r>
              <a:rPr lang="en-US" sz="1400" b="0" i="0" u="none" dirty="0">
                <a:solidFill>
                  <a:schemeClr val="dk1"/>
                </a:solidFill>
                <a:latin typeface="Consolas"/>
                <a:ea typeface="Consolas"/>
                <a:cs typeface="Consolas"/>
                <a:sym typeface="Consolas"/>
              </a:rPr>
              <a:t> de </a:t>
            </a:r>
            <a:r>
              <a:rPr lang="en-US" sz="1400" b="0" i="0" u="none" dirty="0" err="1">
                <a:solidFill>
                  <a:schemeClr val="dk1"/>
                </a:solidFill>
                <a:latin typeface="Consolas"/>
                <a:ea typeface="Consolas"/>
                <a:cs typeface="Consolas"/>
                <a:sym typeface="Consolas"/>
              </a:rPr>
              <a:t>ser</a:t>
            </a: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enviado</a:t>
            </a:r>
            <a:r>
              <a:rPr lang="en-US" sz="1400" b="0" i="0" u="none" dirty="0">
                <a:solidFill>
                  <a:schemeClr val="dk1"/>
                </a:solidFill>
                <a:latin typeface="Consolas"/>
                <a:ea typeface="Consolas"/>
                <a:cs typeface="Consolas"/>
                <a:sym typeface="Consolas"/>
              </a:rPr>
              <a:t> a </a:t>
            </a:r>
            <a:r>
              <a:rPr lang="en-US" sz="1400" b="0" i="0" u="none" dirty="0" err="1">
                <a:solidFill>
                  <a:schemeClr val="dk1"/>
                </a:solidFill>
                <a:latin typeface="Consolas"/>
                <a:ea typeface="Consolas"/>
                <a:cs typeface="Consolas"/>
                <a:sym typeface="Consolas"/>
              </a:rPr>
              <a:t>Filipos</a:t>
            </a:r>
            <a:r>
              <a:rPr lang="en-US" sz="1400" b="0" i="0" u="none" dirty="0">
                <a:solidFill>
                  <a:schemeClr val="dk1"/>
                </a:solidFill>
                <a:latin typeface="Consolas"/>
                <a:ea typeface="Consolas"/>
                <a:cs typeface="Consolas"/>
                <a:sym typeface="Consolas"/>
              </a:rPr>
              <a:t>			(2:19-23)</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9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9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9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9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9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9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97">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97">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97">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615"/>
        <p:cNvGrpSpPr/>
        <p:nvPr/>
      </p:nvGrpSpPr>
      <p:grpSpPr>
        <a:xfrm>
          <a:off x="0" y="0"/>
          <a:ext cx="0" cy="0"/>
          <a:chOff x="0" y="0"/>
          <a:chExt cx="0" cy="0"/>
        </a:xfrm>
      </p:grpSpPr>
      <p:sp>
        <p:nvSpPr>
          <p:cNvPr id="616" name="Google Shape;616;p62"/>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617" name="Google Shape;617;p62"/>
          <p:cNvSpPr txBox="1"/>
          <p:nvPr/>
        </p:nvSpPr>
        <p:spPr>
          <a:xfrm>
            <a:off x="179387" y="1052512"/>
            <a:ext cx="7993062" cy="5472112"/>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618" name="Google Shape;618;p62"/>
          <p:cNvSpPr/>
          <p:nvPr/>
        </p:nvSpPr>
        <p:spPr>
          <a:xfrm>
            <a:off x="8531225" y="5719762"/>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61</a:t>
            </a:fld>
            <a:endParaRPr/>
          </a:p>
        </p:txBody>
      </p:sp>
      <p:sp>
        <p:nvSpPr>
          <p:cNvPr id="619" name="Google Shape;619;p62"/>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600"/>
              <a:buFont typeface="Calibri"/>
              <a:buNone/>
            </a:pPr>
            <a:r>
              <a:rPr lang="en-US" sz="3600" b="1" i="0" u="none">
                <a:solidFill>
                  <a:schemeClr val="lt1"/>
                </a:solidFill>
                <a:latin typeface="Calibri"/>
                <a:ea typeface="Calibri"/>
                <a:cs typeface="Calibri"/>
                <a:sym typeface="Calibri"/>
              </a:rPr>
              <a:t>La observación microscópica</a:t>
            </a:r>
            <a:endParaRPr/>
          </a:p>
        </p:txBody>
      </p:sp>
      <p:sp>
        <p:nvSpPr>
          <p:cNvPr id="620" name="Google Shape;620;p62"/>
          <p:cNvSpPr txBox="1"/>
          <p:nvPr/>
        </p:nvSpPr>
        <p:spPr>
          <a:xfrm>
            <a:off x="522287" y="2351087"/>
            <a:ext cx="7505700" cy="287337"/>
          </a:xfrm>
          <a:prstGeom prst="rect">
            <a:avLst/>
          </a:prstGeom>
          <a:solidFill>
            <a:srgbClr val="DDDBC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621" name="Google Shape;621;p62"/>
          <p:cNvSpPr txBox="1"/>
          <p:nvPr/>
        </p:nvSpPr>
        <p:spPr>
          <a:xfrm>
            <a:off x="611187" y="5211762"/>
            <a:ext cx="7416800" cy="287337"/>
          </a:xfrm>
          <a:prstGeom prst="rect">
            <a:avLst/>
          </a:prstGeom>
          <a:solidFill>
            <a:srgbClr val="DDDBC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622" name="Google Shape;622;p62"/>
          <p:cNvSpPr txBox="1"/>
          <p:nvPr/>
        </p:nvSpPr>
        <p:spPr>
          <a:xfrm>
            <a:off x="611187" y="5541962"/>
            <a:ext cx="7416800" cy="287337"/>
          </a:xfrm>
          <a:prstGeom prst="rect">
            <a:avLst/>
          </a:prstGeom>
          <a:solidFill>
            <a:srgbClr val="DDDBC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623" name="Google Shape;623;p62"/>
          <p:cNvSpPr txBox="1"/>
          <p:nvPr/>
        </p:nvSpPr>
        <p:spPr>
          <a:xfrm>
            <a:off x="360362" y="1944687"/>
            <a:ext cx="8099425" cy="429260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chemeClr val="dk1"/>
              </a:buClr>
              <a:buSzPts val="1400"/>
              <a:buFont typeface="Consolas"/>
              <a:buNone/>
            </a:pPr>
            <a:r>
              <a:rPr lang="en-US" sz="1400" b="1" i="0" u="none" dirty="0">
                <a:solidFill>
                  <a:schemeClr val="dk1"/>
                </a:solidFill>
                <a:latin typeface="Consolas"/>
                <a:ea typeface="Consolas"/>
                <a:cs typeface="Consolas"/>
                <a:sym typeface="Consolas"/>
              </a:rPr>
              <a:t>LOS RECEPTORES DE LA CARTA					(1:1b)</a:t>
            </a:r>
            <a:endParaRPr dirty="0"/>
          </a:p>
          <a:p>
            <a:pPr marL="0" marR="0" lvl="0" indent="0" algn="l" rtl="0">
              <a:lnSpc>
                <a:spcPct val="150000"/>
              </a:lnSpc>
              <a:spcBef>
                <a:spcPts val="0"/>
              </a:spcBef>
              <a:spcAft>
                <a:spcPts val="0"/>
              </a:spcAft>
              <a:buClr>
                <a:schemeClr val="dk1"/>
              </a:buClr>
              <a:buSzPts val="1400"/>
              <a:buFont typeface="Consolas"/>
              <a:buNone/>
            </a:pPr>
            <a:r>
              <a:rPr lang="en-US" sz="1400" b="0" i="0" u="none" dirty="0">
                <a:solidFill>
                  <a:schemeClr val="dk1"/>
                </a:solidFill>
                <a:latin typeface="Consolas"/>
                <a:ea typeface="Consolas"/>
                <a:cs typeface="Consolas"/>
                <a:sym typeface="Consolas"/>
              </a:rPr>
              <a:t>    Los </a:t>
            </a:r>
            <a:r>
              <a:rPr lang="en-US" sz="1400" b="0" i="0" u="none" dirty="0" err="1">
                <a:solidFill>
                  <a:schemeClr val="dk1"/>
                </a:solidFill>
                <a:latin typeface="Consolas"/>
                <a:ea typeface="Consolas"/>
                <a:cs typeface="Consolas"/>
                <a:sym typeface="Consolas"/>
              </a:rPr>
              <a:t>santos</a:t>
            </a:r>
            <a:r>
              <a:rPr lang="en-US" sz="1400" b="0" i="0" u="none" dirty="0">
                <a:solidFill>
                  <a:schemeClr val="dk1"/>
                </a:solidFill>
                <a:latin typeface="Consolas"/>
                <a:ea typeface="Consolas"/>
                <a:cs typeface="Consolas"/>
                <a:sym typeface="Consolas"/>
              </a:rPr>
              <a:t> de </a:t>
            </a:r>
            <a:r>
              <a:rPr lang="en-US" sz="1400" b="0" i="0" u="none" dirty="0" err="1">
                <a:solidFill>
                  <a:schemeClr val="dk1"/>
                </a:solidFill>
                <a:latin typeface="Consolas"/>
                <a:ea typeface="Consolas"/>
                <a:cs typeface="Consolas"/>
                <a:sym typeface="Consolas"/>
              </a:rPr>
              <a:t>Filipos</a:t>
            </a:r>
            <a:endParaRPr sz="1400" b="1" i="0" u="none" dirty="0">
              <a:solidFill>
                <a:schemeClr val="dk1"/>
              </a:solidFill>
              <a:latin typeface="Consolas"/>
              <a:ea typeface="Consolas"/>
              <a:cs typeface="Consolas"/>
              <a:sym typeface="Consolas"/>
            </a:endParaRPr>
          </a:p>
          <a:p>
            <a:pPr marL="0" marR="0" lvl="0" indent="0" algn="l" rtl="0">
              <a:lnSpc>
                <a:spcPct val="150000"/>
              </a:lnSpc>
              <a:spcBef>
                <a:spcPts val="0"/>
              </a:spcBef>
              <a:spcAft>
                <a:spcPts val="0"/>
              </a:spcAft>
              <a:buClr>
                <a:schemeClr val="dk1"/>
              </a:buClr>
              <a:buSzPts val="1400"/>
              <a:buFont typeface="Consolas"/>
              <a:buNone/>
            </a:pP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Estaban</a:t>
            </a: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siendo</a:t>
            </a: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acosados</a:t>
            </a: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por</a:t>
            </a: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falsos</a:t>
            </a:r>
            <a:r>
              <a:rPr lang="en-US" sz="1400" b="0" i="0" u="none" dirty="0">
                <a:solidFill>
                  <a:schemeClr val="dk1"/>
                </a:solidFill>
                <a:latin typeface="Consolas"/>
                <a:ea typeface="Consolas"/>
                <a:cs typeface="Consolas"/>
                <a:sym typeface="Consolas"/>
              </a:rPr>
              <a:t> maestros </a:t>
            </a:r>
            <a:r>
              <a:rPr lang="en-US" sz="1400" b="0" i="0" u="none" dirty="0" err="1">
                <a:solidFill>
                  <a:schemeClr val="dk1"/>
                </a:solidFill>
                <a:latin typeface="Consolas"/>
                <a:ea typeface="Consolas"/>
                <a:cs typeface="Consolas"/>
                <a:sym typeface="Consolas"/>
              </a:rPr>
              <a:t>judaizantes</a:t>
            </a:r>
            <a:r>
              <a:rPr lang="en-US" sz="1400" b="0" i="0" u="none" dirty="0">
                <a:solidFill>
                  <a:schemeClr val="dk1"/>
                </a:solidFill>
                <a:latin typeface="Consolas"/>
                <a:ea typeface="Consolas"/>
                <a:cs typeface="Consolas"/>
                <a:sym typeface="Consolas"/>
              </a:rPr>
              <a:t>	(3:1-3)</a:t>
            </a:r>
            <a:endParaRPr dirty="0"/>
          </a:p>
          <a:p>
            <a:pPr marL="0" marR="0" lvl="0" indent="0" algn="l" rtl="0">
              <a:lnSpc>
                <a:spcPct val="150000"/>
              </a:lnSpc>
              <a:spcBef>
                <a:spcPts val="0"/>
              </a:spcBef>
              <a:spcAft>
                <a:spcPts val="0"/>
              </a:spcAft>
              <a:buClr>
                <a:schemeClr val="dk1"/>
              </a:buClr>
              <a:buSzPts val="1400"/>
              <a:buFont typeface="Consolas"/>
              <a:buNone/>
            </a:pP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Estaban</a:t>
            </a: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siendo</a:t>
            </a: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acosados</a:t>
            </a: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por</a:t>
            </a: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falsos</a:t>
            </a:r>
            <a:r>
              <a:rPr lang="en-US" sz="1400" b="0" i="0" u="none" dirty="0">
                <a:solidFill>
                  <a:schemeClr val="dk1"/>
                </a:solidFill>
                <a:latin typeface="Consolas"/>
                <a:ea typeface="Consolas"/>
                <a:cs typeface="Consolas"/>
                <a:sym typeface="Consolas"/>
              </a:rPr>
              <a:t> maestros </a:t>
            </a:r>
            <a:r>
              <a:rPr lang="en-US" sz="1400" b="0" i="0" u="none" dirty="0" err="1">
                <a:solidFill>
                  <a:schemeClr val="dk1"/>
                </a:solidFill>
                <a:latin typeface="Consolas"/>
                <a:ea typeface="Consolas"/>
                <a:cs typeface="Consolas"/>
                <a:sym typeface="Consolas"/>
              </a:rPr>
              <a:t>mundanos</a:t>
            </a:r>
            <a:r>
              <a:rPr lang="en-US" sz="1400" b="0" i="0" u="none" dirty="0">
                <a:solidFill>
                  <a:schemeClr val="dk1"/>
                </a:solidFill>
                <a:latin typeface="Consolas"/>
                <a:ea typeface="Consolas"/>
                <a:cs typeface="Consolas"/>
                <a:sym typeface="Consolas"/>
              </a:rPr>
              <a:t>	(3:17-21)</a:t>
            </a:r>
            <a:endParaRPr dirty="0"/>
          </a:p>
          <a:p>
            <a:pPr marL="0" marR="0" lvl="0" indent="0" algn="l" rtl="0">
              <a:lnSpc>
                <a:spcPct val="150000"/>
              </a:lnSpc>
              <a:spcBef>
                <a:spcPts val="0"/>
              </a:spcBef>
              <a:spcAft>
                <a:spcPts val="0"/>
              </a:spcAft>
              <a:buClr>
                <a:schemeClr val="dk1"/>
              </a:buClr>
              <a:buSzPts val="1400"/>
              <a:buFont typeface="Consolas"/>
              <a:buNone/>
            </a:pP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Estaban</a:t>
            </a: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tentados</a:t>
            </a:r>
            <a:r>
              <a:rPr lang="en-US" sz="1400" b="0" i="0" u="none" dirty="0">
                <a:solidFill>
                  <a:schemeClr val="dk1"/>
                </a:solidFill>
                <a:latin typeface="Consolas"/>
                <a:ea typeface="Consolas"/>
                <a:cs typeface="Consolas"/>
                <a:sym typeface="Consolas"/>
              </a:rPr>
              <a:t> a </a:t>
            </a:r>
            <a:r>
              <a:rPr lang="en-US" sz="1400" b="0" i="0" u="none" dirty="0" err="1">
                <a:solidFill>
                  <a:schemeClr val="dk1"/>
                </a:solidFill>
                <a:latin typeface="Consolas"/>
                <a:ea typeface="Consolas"/>
                <a:cs typeface="Consolas"/>
                <a:sym typeface="Consolas"/>
              </a:rPr>
              <a:t>desobedecer</a:t>
            </a: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en</a:t>
            </a: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ausencia</a:t>
            </a:r>
            <a:r>
              <a:rPr lang="en-US" sz="1400" b="0" i="0" u="none" dirty="0">
                <a:solidFill>
                  <a:schemeClr val="dk1"/>
                </a:solidFill>
                <a:latin typeface="Consolas"/>
                <a:ea typeface="Consolas"/>
                <a:cs typeface="Consolas"/>
                <a:sym typeface="Consolas"/>
              </a:rPr>
              <a:t> de Pablo	(1:27; 2:12)</a:t>
            </a:r>
            <a:endParaRPr dirty="0"/>
          </a:p>
          <a:p>
            <a:pPr marL="0" marR="0" lvl="0" indent="0" algn="l" rtl="0">
              <a:lnSpc>
                <a:spcPct val="150000"/>
              </a:lnSpc>
              <a:spcBef>
                <a:spcPts val="0"/>
              </a:spcBef>
              <a:spcAft>
                <a:spcPts val="0"/>
              </a:spcAft>
              <a:buClr>
                <a:schemeClr val="dk1"/>
              </a:buClr>
              <a:buSzPts val="1400"/>
              <a:buFont typeface="Consolas"/>
              <a:buNone/>
            </a:pP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Estaban</a:t>
            </a: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viviendo</a:t>
            </a: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en</a:t>
            </a: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desunión</a:t>
            </a:r>
            <a:r>
              <a:rPr lang="en-US" sz="1400" b="0" i="0" u="none" dirty="0">
                <a:solidFill>
                  <a:schemeClr val="dk1"/>
                </a:solidFill>
                <a:latin typeface="Consolas"/>
                <a:ea typeface="Consolas"/>
                <a:cs typeface="Consolas"/>
                <a:sym typeface="Consolas"/>
              </a:rPr>
              <a:t> y </a:t>
            </a:r>
            <a:r>
              <a:rPr lang="en-US" sz="1400" b="0" i="0" u="none" dirty="0" err="1">
                <a:solidFill>
                  <a:schemeClr val="dk1"/>
                </a:solidFill>
                <a:latin typeface="Consolas"/>
                <a:ea typeface="Consolas"/>
                <a:cs typeface="Consolas"/>
                <a:sym typeface="Consolas"/>
              </a:rPr>
              <a:t>desacuerdo</a:t>
            </a:r>
            <a:r>
              <a:rPr lang="en-US" sz="1400" b="0" i="0" u="none" dirty="0">
                <a:solidFill>
                  <a:schemeClr val="dk1"/>
                </a:solidFill>
                <a:latin typeface="Consolas"/>
                <a:ea typeface="Consolas"/>
                <a:cs typeface="Consolas"/>
                <a:sym typeface="Consolas"/>
              </a:rPr>
              <a:t>			(1:27; 2:1,2)</a:t>
            </a:r>
            <a:endParaRPr dirty="0"/>
          </a:p>
          <a:p>
            <a:pPr marL="0" marR="0" lvl="0" indent="0" algn="l" rtl="0">
              <a:lnSpc>
                <a:spcPct val="150000"/>
              </a:lnSpc>
              <a:spcBef>
                <a:spcPts val="0"/>
              </a:spcBef>
              <a:spcAft>
                <a:spcPts val="0"/>
              </a:spcAft>
              <a:buClr>
                <a:schemeClr val="dk1"/>
              </a:buClr>
              <a:buSzPts val="1400"/>
              <a:buFont typeface="Consolas"/>
              <a:buNone/>
            </a:pP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Estaban</a:t>
            </a: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siendo</a:t>
            </a: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egoístas</a:t>
            </a:r>
            <a:r>
              <a:rPr lang="en-US" sz="1400" b="0" i="0" u="none" dirty="0">
                <a:solidFill>
                  <a:schemeClr val="dk1"/>
                </a:solidFill>
                <a:latin typeface="Consolas"/>
                <a:ea typeface="Consolas"/>
                <a:cs typeface="Consolas"/>
                <a:sym typeface="Consolas"/>
              </a:rPr>
              <a:t> y </a:t>
            </a:r>
            <a:r>
              <a:rPr lang="en-US" sz="1400" b="0" i="0" u="none" dirty="0" err="1">
                <a:solidFill>
                  <a:schemeClr val="dk1"/>
                </a:solidFill>
                <a:latin typeface="Consolas"/>
                <a:ea typeface="Consolas"/>
                <a:cs typeface="Consolas"/>
                <a:sym typeface="Consolas"/>
              </a:rPr>
              <a:t>orgullosos</a:t>
            </a:r>
            <a:r>
              <a:rPr lang="en-US" sz="1400" b="0" i="0" u="none" dirty="0">
                <a:solidFill>
                  <a:schemeClr val="dk1"/>
                </a:solidFill>
                <a:latin typeface="Consolas"/>
                <a:ea typeface="Consolas"/>
                <a:cs typeface="Consolas"/>
                <a:sym typeface="Consolas"/>
              </a:rPr>
              <a:t>			(2:3)</a:t>
            </a:r>
            <a:endParaRPr dirty="0"/>
          </a:p>
          <a:p>
            <a:pPr marL="0" marR="0" lvl="0" indent="0" algn="l" rtl="0">
              <a:lnSpc>
                <a:spcPct val="150000"/>
              </a:lnSpc>
              <a:spcBef>
                <a:spcPts val="0"/>
              </a:spcBef>
              <a:spcAft>
                <a:spcPts val="0"/>
              </a:spcAft>
              <a:buClr>
                <a:schemeClr val="dk1"/>
              </a:buClr>
              <a:buSzPts val="1400"/>
              <a:buFont typeface="Consolas"/>
              <a:buNone/>
            </a:pP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Estaban</a:t>
            </a: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buscando</a:t>
            </a: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sus</a:t>
            </a: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propios</a:t>
            </a: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intereses</a:t>
            </a:r>
            <a:r>
              <a:rPr lang="en-US" sz="1400" b="0" i="0" u="none" dirty="0">
                <a:solidFill>
                  <a:schemeClr val="dk1"/>
                </a:solidFill>
                <a:latin typeface="Consolas"/>
                <a:ea typeface="Consolas"/>
                <a:cs typeface="Consolas"/>
                <a:sym typeface="Consolas"/>
              </a:rPr>
              <a:t>			(2:4)</a:t>
            </a:r>
            <a:endParaRPr dirty="0"/>
          </a:p>
          <a:p>
            <a:pPr marL="0" marR="0" lvl="0" indent="0" algn="l" rtl="0">
              <a:lnSpc>
                <a:spcPct val="150000"/>
              </a:lnSpc>
              <a:spcBef>
                <a:spcPts val="0"/>
              </a:spcBef>
              <a:spcAft>
                <a:spcPts val="0"/>
              </a:spcAft>
              <a:buClr>
                <a:schemeClr val="dk1"/>
              </a:buClr>
              <a:buSzPts val="1400"/>
              <a:buFont typeface="Consolas"/>
              <a:buNone/>
            </a:pP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Estaban</a:t>
            </a: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murmurando</a:t>
            </a:r>
            <a:r>
              <a:rPr lang="en-US" sz="1400" b="0" i="0" u="none" dirty="0">
                <a:solidFill>
                  <a:schemeClr val="dk1"/>
                </a:solidFill>
                <a:latin typeface="Consolas"/>
                <a:ea typeface="Consolas"/>
                <a:cs typeface="Consolas"/>
                <a:sym typeface="Consolas"/>
              </a:rPr>
              <a:t> y </a:t>
            </a:r>
            <a:r>
              <a:rPr lang="en-US" sz="1400" b="0" i="0" u="none" dirty="0" err="1">
                <a:solidFill>
                  <a:schemeClr val="dk1"/>
                </a:solidFill>
                <a:latin typeface="Consolas"/>
                <a:ea typeface="Consolas"/>
                <a:cs typeface="Consolas"/>
                <a:sym typeface="Consolas"/>
              </a:rPr>
              <a:t>discutiendo</a:t>
            </a:r>
            <a:r>
              <a:rPr lang="en-US" sz="1400" b="0" i="0" u="none" dirty="0">
                <a:solidFill>
                  <a:schemeClr val="dk1"/>
                </a:solidFill>
                <a:latin typeface="Consolas"/>
                <a:ea typeface="Consolas"/>
                <a:cs typeface="Consolas"/>
                <a:sym typeface="Consolas"/>
              </a:rPr>
              <a:t>				(2:14)</a:t>
            </a:r>
            <a:endParaRPr dirty="0"/>
          </a:p>
          <a:p>
            <a:pPr marL="0" marR="0" lvl="0" indent="0" algn="l" rtl="0">
              <a:lnSpc>
                <a:spcPct val="150000"/>
              </a:lnSpc>
              <a:spcBef>
                <a:spcPts val="0"/>
              </a:spcBef>
              <a:spcAft>
                <a:spcPts val="0"/>
              </a:spcAft>
              <a:buClr>
                <a:schemeClr val="dk1"/>
              </a:buClr>
              <a:buSzPts val="1400"/>
              <a:buFont typeface="Consolas"/>
              <a:buNone/>
            </a:pP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Estaban</a:t>
            </a:r>
            <a:r>
              <a:rPr lang="en-US" sz="1400" b="0" i="0" u="none" dirty="0">
                <a:solidFill>
                  <a:schemeClr val="dk1"/>
                </a:solidFill>
                <a:latin typeface="Consolas"/>
                <a:ea typeface="Consolas"/>
                <a:cs typeface="Consolas"/>
                <a:sym typeface="Consolas"/>
              </a:rPr>
              <a:t> </a:t>
            </a:r>
            <a:r>
              <a:rPr lang="en-US" sz="1400" b="0" i="0" u="none" dirty="0" err="1">
                <a:solidFill>
                  <a:schemeClr val="dk1"/>
                </a:solidFill>
                <a:latin typeface="Consolas"/>
                <a:ea typeface="Consolas"/>
                <a:cs typeface="Consolas"/>
                <a:sym typeface="Consolas"/>
              </a:rPr>
              <a:t>peleándose</a:t>
            </a:r>
            <a:r>
              <a:rPr lang="en-US" sz="1400" b="0" i="0" u="none" dirty="0">
                <a:solidFill>
                  <a:schemeClr val="dk1"/>
                </a:solidFill>
                <a:latin typeface="Consolas"/>
                <a:ea typeface="Consolas"/>
                <a:cs typeface="Consolas"/>
                <a:sym typeface="Consolas"/>
              </a:rPr>
              <a:t>					(4:2)</a:t>
            </a:r>
            <a:endParaRPr dirty="0"/>
          </a:p>
          <a:p>
            <a:pPr marL="0" marR="0" lvl="0" indent="0" algn="l" rtl="0">
              <a:lnSpc>
                <a:spcPct val="150000"/>
              </a:lnSpc>
              <a:spcBef>
                <a:spcPts val="0"/>
              </a:spcBef>
              <a:spcAft>
                <a:spcPts val="0"/>
              </a:spcAft>
              <a:buClr>
                <a:schemeClr val="dk1"/>
              </a:buClr>
              <a:buSzPts val="1400"/>
              <a:buFont typeface="Consolas"/>
              <a:buNone/>
            </a:pPr>
            <a:r>
              <a:rPr lang="en-US" sz="1400" b="0" i="0" u="none" dirty="0">
                <a:solidFill>
                  <a:schemeClr val="dk1"/>
                </a:solidFill>
                <a:latin typeface="Consolas"/>
                <a:ea typeface="Consolas"/>
                <a:cs typeface="Consolas"/>
                <a:sym typeface="Consolas"/>
              </a:rPr>
              <a:t>   Los </a:t>
            </a:r>
            <a:r>
              <a:rPr lang="en-US" sz="1400" b="0" i="0" u="none" dirty="0" err="1">
                <a:solidFill>
                  <a:schemeClr val="dk1"/>
                </a:solidFill>
                <a:latin typeface="Consolas"/>
                <a:ea typeface="Consolas"/>
                <a:cs typeface="Consolas"/>
                <a:sym typeface="Consolas"/>
              </a:rPr>
              <a:t>obispos</a:t>
            </a:r>
            <a:r>
              <a:rPr lang="en-US" sz="1400" b="0" i="0" u="none" dirty="0">
                <a:solidFill>
                  <a:schemeClr val="dk1"/>
                </a:solidFill>
                <a:latin typeface="Consolas"/>
                <a:ea typeface="Consolas"/>
                <a:cs typeface="Consolas"/>
                <a:sym typeface="Consolas"/>
              </a:rPr>
              <a:t> de </a:t>
            </a:r>
            <a:r>
              <a:rPr lang="en-US" sz="1400" b="0" i="0" u="none" dirty="0" err="1">
                <a:solidFill>
                  <a:schemeClr val="dk1"/>
                </a:solidFill>
                <a:latin typeface="Consolas"/>
                <a:ea typeface="Consolas"/>
                <a:cs typeface="Consolas"/>
                <a:sym typeface="Consolas"/>
              </a:rPr>
              <a:t>Filipos</a:t>
            </a:r>
            <a:endParaRPr dirty="0"/>
          </a:p>
          <a:p>
            <a:pPr marL="0" marR="0" lvl="0" indent="0" algn="l" rtl="0">
              <a:lnSpc>
                <a:spcPct val="150000"/>
              </a:lnSpc>
              <a:spcBef>
                <a:spcPts val="0"/>
              </a:spcBef>
              <a:spcAft>
                <a:spcPts val="0"/>
              </a:spcAft>
              <a:buClr>
                <a:schemeClr val="dk1"/>
              </a:buClr>
              <a:buSzPts val="1400"/>
              <a:buFont typeface="Consolas"/>
              <a:buNone/>
            </a:pPr>
            <a:r>
              <a:rPr lang="en-US" sz="1400" b="0" i="0" u="none" dirty="0">
                <a:solidFill>
                  <a:schemeClr val="dk1"/>
                </a:solidFill>
                <a:latin typeface="Consolas"/>
                <a:ea typeface="Consolas"/>
                <a:cs typeface="Consolas"/>
                <a:sym typeface="Consolas"/>
              </a:rPr>
              <a:t>   Los </a:t>
            </a:r>
            <a:r>
              <a:rPr lang="en-US" sz="1400" b="0" i="0" u="none" dirty="0" err="1">
                <a:solidFill>
                  <a:schemeClr val="dk1"/>
                </a:solidFill>
                <a:latin typeface="Consolas"/>
                <a:ea typeface="Consolas"/>
                <a:cs typeface="Consolas"/>
                <a:sym typeface="Consolas"/>
              </a:rPr>
              <a:t>diáconos</a:t>
            </a:r>
            <a:r>
              <a:rPr lang="en-US" sz="1400" b="0" i="0" u="none" dirty="0">
                <a:solidFill>
                  <a:schemeClr val="dk1"/>
                </a:solidFill>
                <a:latin typeface="Consolas"/>
                <a:ea typeface="Consolas"/>
                <a:cs typeface="Consolas"/>
                <a:sym typeface="Consolas"/>
              </a:rPr>
              <a:t> de </a:t>
            </a:r>
            <a:r>
              <a:rPr lang="en-US" sz="1400" b="0" i="0" u="none" dirty="0" err="1">
                <a:solidFill>
                  <a:schemeClr val="dk1"/>
                </a:solidFill>
                <a:latin typeface="Consolas"/>
                <a:ea typeface="Consolas"/>
                <a:cs typeface="Consolas"/>
                <a:sym typeface="Consolas"/>
              </a:rPr>
              <a:t>Filipos</a:t>
            </a:r>
            <a:endParaRPr dirty="0"/>
          </a:p>
          <a:p>
            <a:pPr marL="0" marR="0" lvl="0" indent="0" algn="l" rtl="0">
              <a:lnSpc>
                <a:spcPct val="100000"/>
              </a:lnSpc>
              <a:spcBef>
                <a:spcPts val="0"/>
              </a:spcBef>
              <a:spcAft>
                <a:spcPts val="0"/>
              </a:spcAft>
              <a:buNone/>
            </a:pPr>
            <a:endParaRPr sz="1400" b="0" i="0" u="none" dirty="0">
              <a:solidFill>
                <a:schemeClr val="dk1"/>
              </a:solidFill>
              <a:latin typeface="Consolas"/>
              <a:ea typeface="Consolas"/>
              <a:cs typeface="Consolas"/>
              <a:sym typeface="Consola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2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2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2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2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2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2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2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2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2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62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629"/>
        <p:cNvGrpSpPr/>
        <p:nvPr/>
      </p:nvGrpSpPr>
      <p:grpSpPr>
        <a:xfrm>
          <a:off x="0" y="0"/>
          <a:ext cx="0" cy="0"/>
          <a:chOff x="0" y="0"/>
          <a:chExt cx="0" cy="0"/>
        </a:xfrm>
      </p:grpSpPr>
      <p:sp>
        <p:nvSpPr>
          <p:cNvPr id="630" name="Google Shape;630;p63"/>
          <p:cNvSpPr txBox="1"/>
          <p:nvPr/>
        </p:nvSpPr>
        <p:spPr>
          <a:xfrm>
            <a:off x="457200" y="1700212"/>
            <a:ext cx="8916987" cy="490537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chemeClr val="dk1"/>
              </a:buClr>
              <a:buSzPts val="1400"/>
              <a:buFont typeface="Consolas"/>
              <a:buNone/>
            </a:pPr>
            <a:r>
              <a:rPr lang="en-US" sz="1400" b="0" i="0" u="none">
                <a:solidFill>
                  <a:schemeClr val="dk1"/>
                </a:solidFill>
                <a:latin typeface="Consolas"/>
                <a:ea typeface="Consolas"/>
                <a:cs typeface="Consolas"/>
                <a:sym typeface="Consolas"/>
              </a:rPr>
              <a:t>Pablo quería asegurarles su bienestar				(1:12-14)</a:t>
            </a:r>
            <a:endParaRPr/>
          </a:p>
          <a:p>
            <a:pPr marL="0" marR="0" lvl="0" indent="0" algn="l" rtl="0">
              <a:lnSpc>
                <a:spcPct val="150000"/>
              </a:lnSpc>
              <a:spcBef>
                <a:spcPts val="0"/>
              </a:spcBef>
              <a:spcAft>
                <a:spcPts val="0"/>
              </a:spcAft>
              <a:buClr>
                <a:schemeClr val="dk1"/>
              </a:buClr>
              <a:buSzPts val="1400"/>
              <a:buFont typeface="Consolas"/>
              <a:buNone/>
            </a:pPr>
            <a:r>
              <a:rPr lang="en-US" sz="1400" b="0" i="0" u="none">
                <a:solidFill>
                  <a:schemeClr val="dk1"/>
                </a:solidFill>
                <a:latin typeface="Consolas"/>
                <a:ea typeface="Consolas"/>
                <a:cs typeface="Consolas"/>
                <a:sym typeface="Consolas"/>
              </a:rPr>
              <a:t>Pablo quería agradecerles por su ofrenda económica		(4:10-20)</a:t>
            </a:r>
            <a:endParaRPr/>
          </a:p>
          <a:p>
            <a:pPr marL="0" marR="0" lvl="0" indent="0" algn="l" rtl="0">
              <a:lnSpc>
                <a:spcPct val="150000"/>
              </a:lnSpc>
              <a:spcBef>
                <a:spcPts val="0"/>
              </a:spcBef>
              <a:spcAft>
                <a:spcPts val="0"/>
              </a:spcAft>
              <a:buClr>
                <a:schemeClr val="dk1"/>
              </a:buClr>
              <a:buSzPts val="1400"/>
              <a:buFont typeface="Consolas"/>
              <a:buNone/>
            </a:pPr>
            <a:r>
              <a:rPr lang="en-US" sz="1400" b="0" i="0" u="none">
                <a:solidFill>
                  <a:schemeClr val="dk1"/>
                </a:solidFill>
                <a:latin typeface="Consolas"/>
                <a:ea typeface="Consolas"/>
                <a:cs typeface="Consolas"/>
                <a:sym typeface="Consolas"/>
              </a:rPr>
              <a:t>Pablo quería contarles sus planes				(2:19-30)</a:t>
            </a:r>
            <a:endParaRPr/>
          </a:p>
          <a:p>
            <a:pPr marL="0" marR="0" lvl="0" indent="0" algn="l" rtl="0">
              <a:lnSpc>
                <a:spcPct val="150000"/>
              </a:lnSpc>
              <a:spcBef>
                <a:spcPts val="0"/>
              </a:spcBef>
              <a:spcAft>
                <a:spcPts val="0"/>
              </a:spcAft>
              <a:buClr>
                <a:schemeClr val="dk1"/>
              </a:buClr>
              <a:buSzPts val="1400"/>
              <a:buFont typeface="Consolas"/>
              <a:buNone/>
            </a:pPr>
            <a:r>
              <a:rPr lang="en-US" sz="1400" b="0" i="0" u="none">
                <a:solidFill>
                  <a:schemeClr val="dk1"/>
                </a:solidFill>
                <a:latin typeface="Consolas"/>
                <a:ea typeface="Consolas"/>
                <a:cs typeface="Consolas"/>
                <a:sym typeface="Consolas"/>
              </a:rPr>
              <a:t>   El deseo de enviar a Timoteo en el futuro			(2:19,23)</a:t>
            </a:r>
            <a:endParaRPr/>
          </a:p>
          <a:p>
            <a:pPr marL="0" marR="0" lvl="0" indent="0" algn="l" rtl="0">
              <a:lnSpc>
                <a:spcPct val="150000"/>
              </a:lnSpc>
              <a:spcBef>
                <a:spcPts val="0"/>
              </a:spcBef>
              <a:spcAft>
                <a:spcPts val="0"/>
              </a:spcAft>
              <a:buClr>
                <a:schemeClr val="dk1"/>
              </a:buClr>
              <a:buSzPts val="1400"/>
              <a:buFont typeface="Consolas"/>
              <a:buNone/>
            </a:pPr>
            <a:r>
              <a:rPr lang="en-US" sz="1400" b="0" i="0" u="none">
                <a:solidFill>
                  <a:schemeClr val="dk1"/>
                </a:solidFill>
                <a:latin typeface="Consolas"/>
                <a:ea typeface="Consolas"/>
                <a:cs typeface="Consolas"/>
                <a:sym typeface="Consolas"/>
              </a:rPr>
              <a:t>   El deseo de ir él mismo en el futuro			(2:24)</a:t>
            </a:r>
            <a:endParaRPr/>
          </a:p>
          <a:p>
            <a:pPr marL="0" marR="0" lvl="0" indent="0" algn="l" rtl="0">
              <a:lnSpc>
                <a:spcPct val="150000"/>
              </a:lnSpc>
              <a:spcBef>
                <a:spcPts val="0"/>
              </a:spcBef>
              <a:spcAft>
                <a:spcPts val="0"/>
              </a:spcAft>
              <a:buClr>
                <a:schemeClr val="dk1"/>
              </a:buClr>
              <a:buSzPts val="1400"/>
              <a:buFont typeface="Consolas"/>
              <a:buNone/>
            </a:pPr>
            <a:r>
              <a:rPr lang="en-US" sz="1400" b="0" i="0" u="none">
                <a:solidFill>
                  <a:schemeClr val="dk1"/>
                </a:solidFill>
                <a:latin typeface="Consolas"/>
                <a:ea typeface="Consolas"/>
                <a:cs typeface="Consolas"/>
                <a:sym typeface="Consolas"/>
              </a:rPr>
              <a:t>   El propósito de enviar a Epafrodito			(2:25)</a:t>
            </a:r>
            <a:endParaRPr/>
          </a:p>
          <a:p>
            <a:pPr marL="0" marR="0" lvl="0" indent="0" algn="l" rtl="0">
              <a:lnSpc>
                <a:spcPct val="150000"/>
              </a:lnSpc>
              <a:spcBef>
                <a:spcPts val="0"/>
              </a:spcBef>
              <a:spcAft>
                <a:spcPts val="0"/>
              </a:spcAft>
              <a:buClr>
                <a:schemeClr val="dk1"/>
              </a:buClr>
              <a:buSzPts val="1400"/>
              <a:buFont typeface="Consolas"/>
              <a:buNone/>
            </a:pPr>
            <a:r>
              <a:rPr lang="en-US" sz="1400" b="0" i="0" u="none">
                <a:solidFill>
                  <a:schemeClr val="dk1"/>
                </a:solidFill>
                <a:latin typeface="Consolas"/>
                <a:ea typeface="Consolas"/>
                <a:cs typeface="Consolas"/>
                <a:sym typeface="Consolas"/>
              </a:rPr>
              <a:t>Pablo quería alentarlos a estar firmes y unidos ante la angustia	(1:28-30)</a:t>
            </a:r>
            <a:endParaRPr/>
          </a:p>
          <a:p>
            <a:pPr marL="0" marR="0" lvl="0" indent="0" algn="l" rtl="0">
              <a:lnSpc>
                <a:spcPct val="150000"/>
              </a:lnSpc>
              <a:spcBef>
                <a:spcPts val="0"/>
              </a:spcBef>
              <a:spcAft>
                <a:spcPts val="0"/>
              </a:spcAft>
              <a:buClr>
                <a:schemeClr val="dk1"/>
              </a:buClr>
              <a:buSzPts val="1400"/>
              <a:buFont typeface="Consolas"/>
              <a:buNone/>
            </a:pPr>
            <a:r>
              <a:rPr lang="en-US" sz="1400" b="0" i="0" u="none">
                <a:solidFill>
                  <a:schemeClr val="dk1"/>
                </a:solidFill>
                <a:latin typeface="Consolas"/>
                <a:ea typeface="Consolas"/>
                <a:cs typeface="Consolas"/>
                <a:sym typeface="Consolas"/>
              </a:rPr>
              <a:t>Pablo quería prevenirlos para que rechacen a los judaizantes	(3:1-3)</a:t>
            </a:r>
            <a:endParaRPr/>
          </a:p>
          <a:p>
            <a:pPr marL="0" marR="0" lvl="0" indent="0" algn="l" rtl="0">
              <a:lnSpc>
                <a:spcPct val="150000"/>
              </a:lnSpc>
              <a:spcBef>
                <a:spcPts val="0"/>
              </a:spcBef>
              <a:spcAft>
                <a:spcPts val="0"/>
              </a:spcAft>
              <a:buClr>
                <a:schemeClr val="dk1"/>
              </a:buClr>
              <a:buSzPts val="1400"/>
              <a:buFont typeface="Consolas"/>
              <a:buNone/>
            </a:pPr>
            <a:r>
              <a:rPr lang="en-US" sz="1400" b="0" i="0" u="none">
                <a:solidFill>
                  <a:schemeClr val="dk1"/>
                </a:solidFill>
                <a:latin typeface="Consolas"/>
                <a:ea typeface="Consolas"/>
                <a:cs typeface="Consolas"/>
                <a:sym typeface="Consolas"/>
              </a:rPr>
              <a:t>Pablo quería prevenirlos para que rechacen a los mundanos	(3:18,19)</a:t>
            </a:r>
            <a:endParaRPr/>
          </a:p>
          <a:p>
            <a:pPr marL="0" marR="0" lvl="0" indent="0" algn="l" rtl="0">
              <a:lnSpc>
                <a:spcPct val="150000"/>
              </a:lnSpc>
              <a:spcBef>
                <a:spcPts val="0"/>
              </a:spcBef>
              <a:spcAft>
                <a:spcPts val="0"/>
              </a:spcAft>
              <a:buClr>
                <a:schemeClr val="dk1"/>
              </a:buClr>
              <a:buSzPts val="1400"/>
              <a:buFont typeface="Consolas"/>
              <a:buNone/>
            </a:pPr>
            <a:r>
              <a:rPr lang="en-US" sz="1400" b="0" i="0" u="none">
                <a:solidFill>
                  <a:schemeClr val="dk1"/>
                </a:solidFill>
                <a:latin typeface="Consolas"/>
                <a:ea typeface="Consolas"/>
                <a:cs typeface="Consolas"/>
                <a:sym typeface="Consolas"/>
              </a:rPr>
              <a:t>Pablo quería exhortarlos a vivir en obediencia			(1:27; 2:12)</a:t>
            </a:r>
            <a:endParaRPr/>
          </a:p>
          <a:p>
            <a:pPr marL="0" marR="0" lvl="0" indent="0" algn="l" rtl="0">
              <a:lnSpc>
                <a:spcPct val="150000"/>
              </a:lnSpc>
              <a:spcBef>
                <a:spcPts val="0"/>
              </a:spcBef>
              <a:spcAft>
                <a:spcPts val="0"/>
              </a:spcAft>
              <a:buClr>
                <a:schemeClr val="dk1"/>
              </a:buClr>
              <a:buSzPts val="1400"/>
              <a:buFont typeface="Consolas"/>
              <a:buNone/>
            </a:pPr>
            <a:r>
              <a:rPr lang="en-US" sz="1400" b="0" i="0" u="none">
                <a:solidFill>
                  <a:schemeClr val="dk1"/>
                </a:solidFill>
                <a:latin typeface="Consolas"/>
                <a:ea typeface="Consolas"/>
                <a:cs typeface="Consolas"/>
                <a:sym typeface="Consolas"/>
              </a:rPr>
              <a:t>Pablo quería desafiarlos a buscar el interés de otros		(2:4)</a:t>
            </a:r>
            <a:endParaRPr/>
          </a:p>
          <a:p>
            <a:pPr marL="0" marR="0" lvl="0" indent="0" algn="l" rtl="0">
              <a:lnSpc>
                <a:spcPct val="150000"/>
              </a:lnSpc>
              <a:spcBef>
                <a:spcPts val="0"/>
              </a:spcBef>
              <a:spcAft>
                <a:spcPts val="0"/>
              </a:spcAft>
              <a:buClr>
                <a:schemeClr val="dk1"/>
              </a:buClr>
              <a:buSzPts val="1400"/>
              <a:buFont typeface="Consolas"/>
              <a:buNone/>
            </a:pPr>
            <a:r>
              <a:rPr lang="en-US" sz="1400" b="0" i="0" u="none">
                <a:solidFill>
                  <a:schemeClr val="dk1"/>
                </a:solidFill>
                <a:latin typeface="Consolas"/>
                <a:ea typeface="Consolas"/>
                <a:cs typeface="Consolas"/>
                <a:sym typeface="Consolas"/>
              </a:rPr>
              <a:t>    Rechazando la desunión y el desacuerdo			(1:27;2:1,2)</a:t>
            </a:r>
            <a:endParaRPr/>
          </a:p>
          <a:p>
            <a:pPr marL="0" marR="0" lvl="0" indent="0" algn="l" rtl="0">
              <a:lnSpc>
                <a:spcPct val="150000"/>
              </a:lnSpc>
              <a:spcBef>
                <a:spcPts val="0"/>
              </a:spcBef>
              <a:spcAft>
                <a:spcPts val="0"/>
              </a:spcAft>
              <a:buClr>
                <a:schemeClr val="dk1"/>
              </a:buClr>
              <a:buSzPts val="1400"/>
              <a:buFont typeface="Consolas"/>
              <a:buNone/>
            </a:pPr>
            <a:r>
              <a:rPr lang="en-US" sz="1400" b="0" i="0" u="none">
                <a:solidFill>
                  <a:schemeClr val="dk1"/>
                </a:solidFill>
                <a:latin typeface="Consolas"/>
                <a:ea typeface="Consolas"/>
                <a:cs typeface="Consolas"/>
                <a:sym typeface="Consolas"/>
              </a:rPr>
              <a:t>    Rechazando el egoísmo y el orgullo			(2:3)</a:t>
            </a:r>
            <a:endParaRPr/>
          </a:p>
          <a:p>
            <a:pPr marL="0" marR="0" lvl="0" indent="0" algn="l" rtl="0">
              <a:lnSpc>
                <a:spcPct val="150000"/>
              </a:lnSpc>
              <a:spcBef>
                <a:spcPts val="0"/>
              </a:spcBef>
              <a:spcAft>
                <a:spcPts val="0"/>
              </a:spcAft>
              <a:buClr>
                <a:schemeClr val="dk1"/>
              </a:buClr>
              <a:buSzPts val="1400"/>
              <a:buFont typeface="Consolas"/>
              <a:buNone/>
            </a:pPr>
            <a:r>
              <a:rPr lang="en-US" sz="1400" b="0" i="0" u="none">
                <a:solidFill>
                  <a:schemeClr val="dk1"/>
                </a:solidFill>
                <a:latin typeface="Consolas"/>
                <a:ea typeface="Consolas"/>
                <a:cs typeface="Consolas"/>
                <a:sym typeface="Consolas"/>
              </a:rPr>
              <a:t>    Rechazando la murmuración y la discusión			(2:14)</a:t>
            </a:r>
            <a:endParaRPr/>
          </a:p>
          <a:p>
            <a:pPr marL="0" marR="0" lvl="0" indent="0" algn="l" rtl="0">
              <a:lnSpc>
                <a:spcPct val="150000"/>
              </a:lnSpc>
              <a:spcBef>
                <a:spcPts val="0"/>
              </a:spcBef>
              <a:spcAft>
                <a:spcPts val="0"/>
              </a:spcAft>
              <a:buClr>
                <a:schemeClr val="dk1"/>
              </a:buClr>
              <a:buSzPts val="1400"/>
              <a:buFont typeface="Consolas"/>
              <a:buNone/>
            </a:pPr>
            <a:r>
              <a:rPr lang="en-US" sz="1400" b="0" i="0" u="none">
                <a:solidFill>
                  <a:schemeClr val="dk1"/>
                </a:solidFill>
                <a:latin typeface="Consolas"/>
                <a:ea typeface="Consolas"/>
                <a:cs typeface="Consolas"/>
                <a:sym typeface="Consolas"/>
              </a:rPr>
              <a:t>    Rechazando la pelea y la contienda			(4:2)</a:t>
            </a:r>
            <a:endParaRPr/>
          </a:p>
        </p:txBody>
      </p:sp>
      <p:sp>
        <p:nvSpPr>
          <p:cNvPr id="631" name="Google Shape;631;p63"/>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632" name="Google Shape;632;p63"/>
          <p:cNvSpPr txBox="1"/>
          <p:nvPr/>
        </p:nvSpPr>
        <p:spPr>
          <a:xfrm>
            <a:off x="179387" y="1052512"/>
            <a:ext cx="7993062" cy="5472112"/>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633" name="Google Shape;633;p63"/>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62</a:t>
            </a:fld>
            <a:endParaRPr/>
          </a:p>
        </p:txBody>
      </p:sp>
      <p:sp>
        <p:nvSpPr>
          <p:cNvPr id="634" name="Google Shape;634;p63"/>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600"/>
              <a:buFont typeface="Calibri"/>
              <a:buNone/>
            </a:pPr>
            <a:r>
              <a:rPr lang="en-US" sz="3600" b="1" i="0" u="none">
                <a:solidFill>
                  <a:schemeClr val="lt1"/>
                </a:solidFill>
                <a:latin typeface="Calibri"/>
                <a:ea typeface="Calibri"/>
                <a:cs typeface="Calibri"/>
                <a:sym typeface="Calibri"/>
              </a:rPr>
              <a:t>La observación microscópica</a:t>
            </a:r>
            <a:endParaRPr/>
          </a:p>
        </p:txBody>
      </p:sp>
      <p:sp>
        <p:nvSpPr>
          <p:cNvPr id="636" name="Google Shape;636;p63"/>
          <p:cNvSpPr txBox="1"/>
          <p:nvPr/>
        </p:nvSpPr>
        <p:spPr>
          <a:xfrm>
            <a:off x="396875" y="1196975"/>
            <a:ext cx="7631112" cy="338137"/>
          </a:xfrm>
          <a:prstGeom prst="rect">
            <a:avLst/>
          </a:prstGeom>
          <a:solidFill>
            <a:srgbClr val="5F513E"/>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600"/>
              <a:buFont typeface="Consolas"/>
              <a:buNone/>
            </a:pPr>
            <a:r>
              <a:rPr lang="en-US" sz="1600" b="1" i="0" u="none" dirty="0">
                <a:solidFill>
                  <a:schemeClr val="lt1"/>
                </a:solidFill>
                <a:latin typeface="Consolas"/>
                <a:ea typeface="Consolas"/>
                <a:cs typeface="Consolas"/>
                <a:sym typeface="Consolas"/>
              </a:rPr>
              <a:t>LOS PROPÓSITOS DE LA CARTA</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3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3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3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3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30">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30">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30">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30">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30">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30">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630">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630">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630">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630">
                                            <p:txEl>
                                              <p:pRg st="13" end="1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630">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8459788" cy="711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buClrTx/>
              <a:buFontTx/>
              <a:buNone/>
              <a:defRPr/>
            </a:pPr>
            <a:endParaRPr lang="es-AR" sz="1800" kern="1200">
              <a:solidFill>
                <a:srgbClr val="FFFFFF"/>
              </a:solidFill>
            </a:endParaRPr>
          </a:p>
        </p:txBody>
      </p:sp>
      <p:sp>
        <p:nvSpPr>
          <p:cNvPr id="3" name="Title 1"/>
          <p:cNvSpPr txBox="1">
            <a:spLocks/>
          </p:cNvSpPr>
          <p:nvPr/>
        </p:nvSpPr>
        <p:spPr>
          <a:xfrm>
            <a:off x="179388" y="1052513"/>
            <a:ext cx="7993062" cy="5472112"/>
          </a:xfrm>
          <a:prstGeom prst="rect">
            <a:avLst/>
          </a:prstGeom>
        </p:spPr>
        <p:txBody>
          <a:bodyPr anchor="ctr"/>
          <a:lstStyle>
            <a:lvl1pPr algn="l" rtl="0" eaLnBrk="0" fontAlgn="base" hangingPunct="0">
              <a:spcBef>
                <a:spcPct val="0"/>
              </a:spcBef>
              <a:spcAft>
                <a:spcPct val="0"/>
              </a:spcAft>
              <a:defRPr sz="4600" kern="1200" spc="-100">
                <a:solidFill>
                  <a:schemeClr val="tx2"/>
                </a:solidFill>
                <a:latin typeface="+mj-lt"/>
                <a:ea typeface="+mj-ea"/>
                <a:cs typeface="+mj-cs"/>
              </a:defRPr>
            </a:lvl1pPr>
            <a:lvl2pPr algn="l" rtl="0" eaLnBrk="0" fontAlgn="base" hangingPunct="0">
              <a:spcBef>
                <a:spcPct val="0"/>
              </a:spcBef>
              <a:spcAft>
                <a:spcPct val="0"/>
              </a:spcAft>
              <a:defRPr sz="4600">
                <a:solidFill>
                  <a:schemeClr val="tx2"/>
                </a:solidFill>
                <a:latin typeface="Cambria" pitchFamily="18" charset="0"/>
              </a:defRPr>
            </a:lvl2pPr>
            <a:lvl3pPr algn="l" rtl="0" eaLnBrk="0" fontAlgn="base" hangingPunct="0">
              <a:spcBef>
                <a:spcPct val="0"/>
              </a:spcBef>
              <a:spcAft>
                <a:spcPct val="0"/>
              </a:spcAft>
              <a:defRPr sz="4600">
                <a:solidFill>
                  <a:schemeClr val="tx2"/>
                </a:solidFill>
                <a:latin typeface="Cambria" pitchFamily="18" charset="0"/>
              </a:defRPr>
            </a:lvl3pPr>
            <a:lvl4pPr algn="l" rtl="0" eaLnBrk="0" fontAlgn="base" hangingPunct="0">
              <a:spcBef>
                <a:spcPct val="0"/>
              </a:spcBef>
              <a:spcAft>
                <a:spcPct val="0"/>
              </a:spcAft>
              <a:defRPr sz="4600">
                <a:solidFill>
                  <a:schemeClr val="tx2"/>
                </a:solidFill>
                <a:latin typeface="Cambria" pitchFamily="18" charset="0"/>
              </a:defRPr>
            </a:lvl4pPr>
            <a:lvl5pPr algn="l" rtl="0" eaLnBrk="0" fontAlgn="base" hangingPunct="0">
              <a:spcBef>
                <a:spcPct val="0"/>
              </a:spcBef>
              <a:spcAft>
                <a:spcPct val="0"/>
              </a:spcAft>
              <a:defRPr sz="4600">
                <a:solidFill>
                  <a:schemeClr val="tx2"/>
                </a:solidFill>
                <a:latin typeface="Cambria" pitchFamily="18" charset="0"/>
              </a:defRPr>
            </a:lvl5pPr>
            <a:lvl6pPr marL="457200" algn="l" rtl="0" fontAlgn="base">
              <a:spcBef>
                <a:spcPct val="0"/>
              </a:spcBef>
              <a:spcAft>
                <a:spcPct val="0"/>
              </a:spcAft>
              <a:defRPr sz="4600">
                <a:solidFill>
                  <a:schemeClr val="tx2"/>
                </a:solidFill>
                <a:latin typeface="Cambria" pitchFamily="18" charset="0"/>
              </a:defRPr>
            </a:lvl6pPr>
            <a:lvl7pPr marL="914400" algn="l" rtl="0" fontAlgn="base">
              <a:spcBef>
                <a:spcPct val="0"/>
              </a:spcBef>
              <a:spcAft>
                <a:spcPct val="0"/>
              </a:spcAft>
              <a:defRPr sz="4600">
                <a:solidFill>
                  <a:schemeClr val="tx2"/>
                </a:solidFill>
                <a:latin typeface="Cambria" pitchFamily="18" charset="0"/>
              </a:defRPr>
            </a:lvl7pPr>
            <a:lvl8pPr marL="1371600" algn="l" rtl="0" fontAlgn="base">
              <a:spcBef>
                <a:spcPct val="0"/>
              </a:spcBef>
              <a:spcAft>
                <a:spcPct val="0"/>
              </a:spcAft>
              <a:defRPr sz="4600">
                <a:solidFill>
                  <a:schemeClr val="tx2"/>
                </a:solidFill>
                <a:latin typeface="Cambria" pitchFamily="18" charset="0"/>
              </a:defRPr>
            </a:lvl8pPr>
            <a:lvl9pPr marL="1828800" algn="l" rtl="0" fontAlgn="base">
              <a:spcBef>
                <a:spcPct val="0"/>
              </a:spcBef>
              <a:spcAft>
                <a:spcPct val="0"/>
              </a:spcAft>
              <a:defRPr sz="4600">
                <a:solidFill>
                  <a:schemeClr val="tx2"/>
                </a:solidFill>
                <a:latin typeface="Cambria" pitchFamily="18" charset="0"/>
              </a:defRPr>
            </a:lvl9pPr>
          </a:lstStyle>
          <a:p>
            <a:pPr algn="ctr">
              <a:buClrTx/>
              <a:buFontTx/>
              <a:buNone/>
              <a:defRPr/>
            </a:pPr>
            <a:endParaRPr lang="es-AR" sz="3600" dirty="0">
              <a:solidFill>
                <a:srgbClr val="2F2B20"/>
              </a:solidFill>
              <a:latin typeface="Calibri"/>
            </a:endParaRPr>
          </a:p>
        </p:txBody>
      </p:sp>
      <p:sp>
        <p:nvSpPr>
          <p:cNvPr id="2" name="Slide Number Placeholder 1"/>
          <p:cNvSpPr>
            <a:spLocks noGrp="1"/>
          </p:cNvSpPr>
          <p:nvPr>
            <p:ph type="sldNum" sz="quarter" idx="10"/>
          </p:nvPr>
        </p:nvSpPr>
        <p:spPr/>
        <p:txBody>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663996FB-5A51-4D8D-AB15-DD43ADC140FE}" type="slidenum">
              <a:rPr lang="es-ES" altLang="es-ES" sz="1800">
                <a:solidFill>
                  <a:srgbClr val="FFFFFF"/>
                </a:solidFill>
                <a:latin typeface="Arial" charset="0"/>
              </a:rPr>
              <a:pPr>
                <a:spcBef>
                  <a:spcPct val="0"/>
                </a:spcBef>
                <a:buClrTx/>
                <a:buFontTx/>
                <a:buNone/>
              </a:pPr>
              <a:t>63</a:t>
            </a:fld>
            <a:endParaRPr lang="es-ES" altLang="es-ES" sz="1800">
              <a:solidFill>
                <a:srgbClr val="FFFFFF"/>
              </a:solidFill>
              <a:latin typeface="Arial" charset="0"/>
            </a:endParaRPr>
          </a:p>
        </p:txBody>
      </p:sp>
      <p:sp>
        <p:nvSpPr>
          <p:cNvPr id="4" name="Title 1"/>
          <p:cNvSpPr txBox="1">
            <a:spLocks/>
          </p:cNvSpPr>
          <p:nvPr/>
        </p:nvSpPr>
        <p:spPr>
          <a:xfrm>
            <a:off x="179388" y="0"/>
            <a:ext cx="8280400" cy="711200"/>
          </a:xfrm>
          <a:prstGeom prst="rect">
            <a:avLst/>
          </a:prstGeom>
        </p:spPr>
        <p:txBody>
          <a:bodyPr anchor="ctr"/>
          <a:lstStyle>
            <a:lvl1pPr algn="l" rtl="0" eaLnBrk="0" fontAlgn="base" hangingPunct="0">
              <a:spcBef>
                <a:spcPct val="0"/>
              </a:spcBef>
              <a:spcAft>
                <a:spcPct val="0"/>
              </a:spcAft>
              <a:defRPr sz="4600" kern="1200" spc="-100">
                <a:solidFill>
                  <a:schemeClr val="tx2"/>
                </a:solidFill>
                <a:latin typeface="+mj-lt"/>
                <a:ea typeface="+mj-ea"/>
                <a:cs typeface="+mj-cs"/>
              </a:defRPr>
            </a:lvl1pPr>
            <a:lvl2pPr algn="l" rtl="0" eaLnBrk="0" fontAlgn="base" hangingPunct="0">
              <a:spcBef>
                <a:spcPct val="0"/>
              </a:spcBef>
              <a:spcAft>
                <a:spcPct val="0"/>
              </a:spcAft>
              <a:defRPr sz="4600">
                <a:solidFill>
                  <a:schemeClr val="tx2"/>
                </a:solidFill>
                <a:latin typeface="Cambria" pitchFamily="18" charset="0"/>
              </a:defRPr>
            </a:lvl2pPr>
            <a:lvl3pPr algn="l" rtl="0" eaLnBrk="0" fontAlgn="base" hangingPunct="0">
              <a:spcBef>
                <a:spcPct val="0"/>
              </a:spcBef>
              <a:spcAft>
                <a:spcPct val="0"/>
              </a:spcAft>
              <a:defRPr sz="4600">
                <a:solidFill>
                  <a:schemeClr val="tx2"/>
                </a:solidFill>
                <a:latin typeface="Cambria" pitchFamily="18" charset="0"/>
              </a:defRPr>
            </a:lvl3pPr>
            <a:lvl4pPr algn="l" rtl="0" eaLnBrk="0" fontAlgn="base" hangingPunct="0">
              <a:spcBef>
                <a:spcPct val="0"/>
              </a:spcBef>
              <a:spcAft>
                <a:spcPct val="0"/>
              </a:spcAft>
              <a:defRPr sz="4600">
                <a:solidFill>
                  <a:schemeClr val="tx2"/>
                </a:solidFill>
                <a:latin typeface="Cambria" pitchFamily="18" charset="0"/>
              </a:defRPr>
            </a:lvl4pPr>
            <a:lvl5pPr algn="l" rtl="0" eaLnBrk="0" fontAlgn="base" hangingPunct="0">
              <a:spcBef>
                <a:spcPct val="0"/>
              </a:spcBef>
              <a:spcAft>
                <a:spcPct val="0"/>
              </a:spcAft>
              <a:defRPr sz="4600">
                <a:solidFill>
                  <a:schemeClr val="tx2"/>
                </a:solidFill>
                <a:latin typeface="Cambria" pitchFamily="18" charset="0"/>
              </a:defRPr>
            </a:lvl5pPr>
            <a:lvl6pPr marL="457200" algn="l" rtl="0" fontAlgn="base">
              <a:spcBef>
                <a:spcPct val="0"/>
              </a:spcBef>
              <a:spcAft>
                <a:spcPct val="0"/>
              </a:spcAft>
              <a:defRPr sz="4600">
                <a:solidFill>
                  <a:schemeClr val="tx2"/>
                </a:solidFill>
                <a:latin typeface="Cambria" pitchFamily="18" charset="0"/>
              </a:defRPr>
            </a:lvl6pPr>
            <a:lvl7pPr marL="914400" algn="l" rtl="0" fontAlgn="base">
              <a:spcBef>
                <a:spcPct val="0"/>
              </a:spcBef>
              <a:spcAft>
                <a:spcPct val="0"/>
              </a:spcAft>
              <a:defRPr sz="4600">
                <a:solidFill>
                  <a:schemeClr val="tx2"/>
                </a:solidFill>
                <a:latin typeface="Cambria" pitchFamily="18" charset="0"/>
              </a:defRPr>
            </a:lvl7pPr>
            <a:lvl8pPr marL="1371600" algn="l" rtl="0" fontAlgn="base">
              <a:spcBef>
                <a:spcPct val="0"/>
              </a:spcBef>
              <a:spcAft>
                <a:spcPct val="0"/>
              </a:spcAft>
              <a:defRPr sz="4600">
                <a:solidFill>
                  <a:schemeClr val="tx2"/>
                </a:solidFill>
                <a:latin typeface="Cambria" pitchFamily="18" charset="0"/>
              </a:defRPr>
            </a:lvl8pPr>
            <a:lvl9pPr marL="1828800" algn="l" rtl="0" fontAlgn="base">
              <a:spcBef>
                <a:spcPct val="0"/>
              </a:spcBef>
              <a:spcAft>
                <a:spcPct val="0"/>
              </a:spcAft>
              <a:defRPr sz="4600">
                <a:solidFill>
                  <a:schemeClr val="tx2"/>
                </a:solidFill>
                <a:latin typeface="Cambria" pitchFamily="18" charset="0"/>
              </a:defRPr>
            </a:lvl9pPr>
          </a:lstStyle>
          <a:p>
            <a:pPr>
              <a:buClrTx/>
              <a:buFontTx/>
              <a:buNone/>
              <a:defRPr/>
            </a:pPr>
            <a:r>
              <a:rPr lang="es-AR" sz="3600" dirty="0">
                <a:solidFill>
                  <a:srgbClr val="FFFFFF"/>
                </a:solidFill>
                <a:latin typeface="Calibri"/>
              </a:rPr>
              <a:t>La observación microscópica</a:t>
            </a:r>
          </a:p>
        </p:txBody>
      </p:sp>
      <p:sp>
        <p:nvSpPr>
          <p:cNvPr id="83974" name="Rectángulo 7"/>
          <p:cNvSpPr>
            <a:spLocks noChangeArrowheads="1"/>
          </p:cNvSpPr>
          <p:nvPr/>
        </p:nvSpPr>
        <p:spPr bwMode="auto">
          <a:xfrm>
            <a:off x="323850" y="1057275"/>
            <a:ext cx="78486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fontAlgn="base">
              <a:spcBef>
                <a:spcPct val="0"/>
              </a:spcBef>
              <a:spcAft>
                <a:spcPct val="0"/>
              </a:spcAft>
              <a:buClrTx/>
              <a:buFontTx/>
              <a:buNone/>
            </a:pPr>
            <a:r>
              <a:rPr lang="es-AR" altLang="es-ES" sz="2400" kern="1200">
                <a:solidFill>
                  <a:srgbClr val="5F513E"/>
                </a:solidFill>
                <a:latin typeface="Arial Rounded MT Bold" pitchFamily="34" charset="0"/>
                <a:ea typeface="+mn-ea"/>
                <a:cs typeface="+mn-cs"/>
              </a:rPr>
              <a:t>IDENTIFICANDO LA </a:t>
            </a:r>
            <a:r>
              <a:rPr lang="es-AR" altLang="es-ES" sz="2800" b="1" kern="1200">
                <a:solidFill>
                  <a:srgbClr val="990033"/>
                </a:solidFill>
                <a:latin typeface="Arial Rounded MT Bold" pitchFamily="34" charset="0"/>
                <a:ea typeface="+mn-ea"/>
                <a:cs typeface="+mn-cs"/>
              </a:rPr>
              <a:t>ESTRUCTURA </a:t>
            </a:r>
            <a:r>
              <a:rPr lang="es-AR" altLang="es-ES" sz="2400" kern="1200">
                <a:solidFill>
                  <a:srgbClr val="5F513E"/>
                </a:solidFill>
                <a:latin typeface="Arial Rounded MT Bold" pitchFamily="34" charset="0"/>
                <a:ea typeface="+mn-ea"/>
                <a:cs typeface="+mn-cs"/>
              </a:rPr>
              <a:t>DE UN LIBRO</a:t>
            </a:r>
          </a:p>
        </p:txBody>
      </p:sp>
      <p:pic>
        <p:nvPicPr>
          <p:cNvPr id="95234" name="Picture 2" descr="Resultado de imagen de partes de un edificio"/>
          <p:cNvPicPr>
            <a:picLocks noChangeAspect="1" noChangeArrowheads="1"/>
          </p:cNvPicPr>
          <p:nvPr/>
        </p:nvPicPr>
        <p:blipFill>
          <a:blip r:embed="rId3"/>
          <a:srcRect/>
          <a:stretch>
            <a:fillRect/>
          </a:stretch>
        </p:blipFill>
        <p:spPr bwMode="auto">
          <a:xfrm>
            <a:off x="429909" y="1700808"/>
            <a:ext cx="2495500" cy="4100632"/>
          </a:xfrm>
          <a:prstGeom prst="rect">
            <a:avLst/>
          </a:prstGeom>
          <a:noFill/>
          <a:effectLst>
            <a:softEdge rad="190500"/>
          </a:effectLst>
        </p:spPr>
      </p:pic>
      <p:pic>
        <p:nvPicPr>
          <p:cNvPr id="95236" name="Picture 4" descr="Imagen relacionada"/>
          <p:cNvPicPr>
            <a:picLocks noChangeAspect="1" noChangeArrowheads="1"/>
          </p:cNvPicPr>
          <p:nvPr/>
        </p:nvPicPr>
        <p:blipFill>
          <a:blip r:embed="rId4"/>
          <a:srcRect/>
          <a:stretch>
            <a:fillRect/>
          </a:stretch>
        </p:blipFill>
        <p:spPr bwMode="auto">
          <a:xfrm>
            <a:off x="5583327" y="1589523"/>
            <a:ext cx="2589123" cy="4508269"/>
          </a:xfrm>
          <a:prstGeom prst="rect">
            <a:avLst/>
          </a:prstGeom>
          <a:noFill/>
          <a:effectLst>
            <a:softEdge rad="330200"/>
          </a:effectLst>
        </p:spPr>
      </p:pic>
      <p:pic>
        <p:nvPicPr>
          <p:cNvPr id="95238" name="Picture 6" descr="Resultado de imagen de atom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43213" y="3930650"/>
            <a:ext cx="3768725" cy="250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45513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5234"/>
                                        </p:tgtEl>
                                        <p:attrNameLst>
                                          <p:attrName>style.visibility</p:attrName>
                                        </p:attrNameLst>
                                      </p:cBhvr>
                                      <p:to>
                                        <p:strVal val="visible"/>
                                      </p:to>
                                    </p:set>
                                    <p:animEffect transition="in" filter="fade">
                                      <p:cBhvr>
                                        <p:cTn id="7" dur="500"/>
                                        <p:tgtEl>
                                          <p:spTgt spid="952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95236"/>
                                        </p:tgtEl>
                                        <p:attrNameLst>
                                          <p:attrName>style.visibility</p:attrName>
                                        </p:attrNameLst>
                                      </p:cBhvr>
                                      <p:to>
                                        <p:strVal val="visible"/>
                                      </p:to>
                                    </p:set>
                                    <p:animEffect transition="in" filter="fade">
                                      <p:cBhvr>
                                        <p:cTn id="12" dur="500"/>
                                        <p:tgtEl>
                                          <p:spTgt spid="9523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95238"/>
                                        </p:tgtEl>
                                        <p:attrNameLst>
                                          <p:attrName>style.visibility</p:attrName>
                                        </p:attrNameLst>
                                      </p:cBhvr>
                                      <p:to>
                                        <p:strVal val="visible"/>
                                      </p:to>
                                    </p:set>
                                    <p:animEffect transition="in" filter="fade">
                                      <p:cBhvr>
                                        <p:cTn id="17" dur="500"/>
                                        <p:tgtEl>
                                          <p:spTgt spid="952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8459788" cy="711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buClrTx/>
              <a:buFontTx/>
              <a:buNone/>
              <a:defRPr/>
            </a:pPr>
            <a:endParaRPr lang="es-AR" sz="1800" kern="1200">
              <a:solidFill>
                <a:srgbClr val="FFFFFF"/>
              </a:solidFill>
            </a:endParaRPr>
          </a:p>
        </p:txBody>
      </p:sp>
      <p:sp>
        <p:nvSpPr>
          <p:cNvPr id="3" name="Title 1"/>
          <p:cNvSpPr txBox="1">
            <a:spLocks/>
          </p:cNvSpPr>
          <p:nvPr/>
        </p:nvSpPr>
        <p:spPr>
          <a:xfrm>
            <a:off x="179388" y="1052513"/>
            <a:ext cx="7993062" cy="5472112"/>
          </a:xfrm>
          <a:prstGeom prst="rect">
            <a:avLst/>
          </a:prstGeom>
        </p:spPr>
        <p:txBody>
          <a:bodyPr anchor="ctr"/>
          <a:lstStyle>
            <a:lvl1pPr algn="l" rtl="0" eaLnBrk="0" fontAlgn="base" hangingPunct="0">
              <a:spcBef>
                <a:spcPct val="0"/>
              </a:spcBef>
              <a:spcAft>
                <a:spcPct val="0"/>
              </a:spcAft>
              <a:defRPr sz="4600" kern="1200" spc="-100">
                <a:solidFill>
                  <a:schemeClr val="tx2"/>
                </a:solidFill>
                <a:latin typeface="+mj-lt"/>
                <a:ea typeface="+mj-ea"/>
                <a:cs typeface="+mj-cs"/>
              </a:defRPr>
            </a:lvl1pPr>
            <a:lvl2pPr algn="l" rtl="0" eaLnBrk="0" fontAlgn="base" hangingPunct="0">
              <a:spcBef>
                <a:spcPct val="0"/>
              </a:spcBef>
              <a:spcAft>
                <a:spcPct val="0"/>
              </a:spcAft>
              <a:defRPr sz="4600">
                <a:solidFill>
                  <a:schemeClr val="tx2"/>
                </a:solidFill>
                <a:latin typeface="Cambria" pitchFamily="18" charset="0"/>
              </a:defRPr>
            </a:lvl2pPr>
            <a:lvl3pPr algn="l" rtl="0" eaLnBrk="0" fontAlgn="base" hangingPunct="0">
              <a:spcBef>
                <a:spcPct val="0"/>
              </a:spcBef>
              <a:spcAft>
                <a:spcPct val="0"/>
              </a:spcAft>
              <a:defRPr sz="4600">
                <a:solidFill>
                  <a:schemeClr val="tx2"/>
                </a:solidFill>
                <a:latin typeface="Cambria" pitchFamily="18" charset="0"/>
              </a:defRPr>
            </a:lvl3pPr>
            <a:lvl4pPr algn="l" rtl="0" eaLnBrk="0" fontAlgn="base" hangingPunct="0">
              <a:spcBef>
                <a:spcPct val="0"/>
              </a:spcBef>
              <a:spcAft>
                <a:spcPct val="0"/>
              </a:spcAft>
              <a:defRPr sz="4600">
                <a:solidFill>
                  <a:schemeClr val="tx2"/>
                </a:solidFill>
                <a:latin typeface="Cambria" pitchFamily="18" charset="0"/>
              </a:defRPr>
            </a:lvl4pPr>
            <a:lvl5pPr algn="l" rtl="0" eaLnBrk="0" fontAlgn="base" hangingPunct="0">
              <a:spcBef>
                <a:spcPct val="0"/>
              </a:spcBef>
              <a:spcAft>
                <a:spcPct val="0"/>
              </a:spcAft>
              <a:defRPr sz="4600">
                <a:solidFill>
                  <a:schemeClr val="tx2"/>
                </a:solidFill>
                <a:latin typeface="Cambria" pitchFamily="18" charset="0"/>
              </a:defRPr>
            </a:lvl5pPr>
            <a:lvl6pPr marL="457200" algn="l" rtl="0" fontAlgn="base">
              <a:spcBef>
                <a:spcPct val="0"/>
              </a:spcBef>
              <a:spcAft>
                <a:spcPct val="0"/>
              </a:spcAft>
              <a:defRPr sz="4600">
                <a:solidFill>
                  <a:schemeClr val="tx2"/>
                </a:solidFill>
                <a:latin typeface="Cambria" pitchFamily="18" charset="0"/>
              </a:defRPr>
            </a:lvl6pPr>
            <a:lvl7pPr marL="914400" algn="l" rtl="0" fontAlgn="base">
              <a:spcBef>
                <a:spcPct val="0"/>
              </a:spcBef>
              <a:spcAft>
                <a:spcPct val="0"/>
              </a:spcAft>
              <a:defRPr sz="4600">
                <a:solidFill>
                  <a:schemeClr val="tx2"/>
                </a:solidFill>
                <a:latin typeface="Cambria" pitchFamily="18" charset="0"/>
              </a:defRPr>
            </a:lvl7pPr>
            <a:lvl8pPr marL="1371600" algn="l" rtl="0" fontAlgn="base">
              <a:spcBef>
                <a:spcPct val="0"/>
              </a:spcBef>
              <a:spcAft>
                <a:spcPct val="0"/>
              </a:spcAft>
              <a:defRPr sz="4600">
                <a:solidFill>
                  <a:schemeClr val="tx2"/>
                </a:solidFill>
                <a:latin typeface="Cambria" pitchFamily="18" charset="0"/>
              </a:defRPr>
            </a:lvl8pPr>
            <a:lvl9pPr marL="1828800" algn="l" rtl="0" fontAlgn="base">
              <a:spcBef>
                <a:spcPct val="0"/>
              </a:spcBef>
              <a:spcAft>
                <a:spcPct val="0"/>
              </a:spcAft>
              <a:defRPr sz="4600">
                <a:solidFill>
                  <a:schemeClr val="tx2"/>
                </a:solidFill>
                <a:latin typeface="Cambria" pitchFamily="18" charset="0"/>
              </a:defRPr>
            </a:lvl9pPr>
          </a:lstStyle>
          <a:p>
            <a:pPr algn="ctr">
              <a:buClrTx/>
              <a:buFontTx/>
              <a:buNone/>
              <a:defRPr/>
            </a:pPr>
            <a:endParaRPr lang="es-AR" sz="3600" dirty="0">
              <a:solidFill>
                <a:srgbClr val="2F2B20"/>
              </a:solidFill>
              <a:latin typeface="Calibri"/>
            </a:endParaRPr>
          </a:p>
        </p:txBody>
      </p:sp>
      <p:sp>
        <p:nvSpPr>
          <p:cNvPr id="2" name="Slide Number Placeholder 1"/>
          <p:cNvSpPr>
            <a:spLocks noGrp="1"/>
          </p:cNvSpPr>
          <p:nvPr>
            <p:ph type="sldNum" sz="quarter" idx="10"/>
          </p:nvPr>
        </p:nvSpPr>
        <p:spPr/>
        <p:txBody>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F28D36FF-8C4B-48A9-9520-150A3F2BB767}" type="slidenum">
              <a:rPr lang="es-ES" altLang="es-ES" sz="1800">
                <a:solidFill>
                  <a:srgbClr val="FFFFFF"/>
                </a:solidFill>
                <a:latin typeface="Arial" charset="0"/>
              </a:rPr>
              <a:pPr>
                <a:spcBef>
                  <a:spcPct val="0"/>
                </a:spcBef>
                <a:buClrTx/>
                <a:buFontTx/>
                <a:buNone/>
              </a:pPr>
              <a:t>64</a:t>
            </a:fld>
            <a:endParaRPr lang="es-ES" altLang="es-ES" sz="1800">
              <a:solidFill>
                <a:srgbClr val="FFFFFF"/>
              </a:solidFill>
              <a:latin typeface="Arial" charset="0"/>
            </a:endParaRPr>
          </a:p>
        </p:txBody>
      </p:sp>
      <p:sp>
        <p:nvSpPr>
          <p:cNvPr id="4" name="Title 1"/>
          <p:cNvSpPr txBox="1">
            <a:spLocks/>
          </p:cNvSpPr>
          <p:nvPr/>
        </p:nvSpPr>
        <p:spPr>
          <a:xfrm>
            <a:off x="179388" y="0"/>
            <a:ext cx="8280400" cy="711200"/>
          </a:xfrm>
          <a:prstGeom prst="rect">
            <a:avLst/>
          </a:prstGeom>
        </p:spPr>
        <p:txBody>
          <a:bodyPr anchor="ctr"/>
          <a:lstStyle>
            <a:lvl1pPr algn="l" rtl="0" eaLnBrk="0" fontAlgn="base" hangingPunct="0">
              <a:spcBef>
                <a:spcPct val="0"/>
              </a:spcBef>
              <a:spcAft>
                <a:spcPct val="0"/>
              </a:spcAft>
              <a:defRPr sz="4600" kern="1200" spc="-100">
                <a:solidFill>
                  <a:schemeClr val="tx2"/>
                </a:solidFill>
                <a:latin typeface="+mj-lt"/>
                <a:ea typeface="+mj-ea"/>
                <a:cs typeface="+mj-cs"/>
              </a:defRPr>
            </a:lvl1pPr>
            <a:lvl2pPr algn="l" rtl="0" eaLnBrk="0" fontAlgn="base" hangingPunct="0">
              <a:spcBef>
                <a:spcPct val="0"/>
              </a:spcBef>
              <a:spcAft>
                <a:spcPct val="0"/>
              </a:spcAft>
              <a:defRPr sz="4600">
                <a:solidFill>
                  <a:schemeClr val="tx2"/>
                </a:solidFill>
                <a:latin typeface="Cambria" pitchFamily="18" charset="0"/>
              </a:defRPr>
            </a:lvl2pPr>
            <a:lvl3pPr algn="l" rtl="0" eaLnBrk="0" fontAlgn="base" hangingPunct="0">
              <a:spcBef>
                <a:spcPct val="0"/>
              </a:spcBef>
              <a:spcAft>
                <a:spcPct val="0"/>
              </a:spcAft>
              <a:defRPr sz="4600">
                <a:solidFill>
                  <a:schemeClr val="tx2"/>
                </a:solidFill>
                <a:latin typeface="Cambria" pitchFamily="18" charset="0"/>
              </a:defRPr>
            </a:lvl3pPr>
            <a:lvl4pPr algn="l" rtl="0" eaLnBrk="0" fontAlgn="base" hangingPunct="0">
              <a:spcBef>
                <a:spcPct val="0"/>
              </a:spcBef>
              <a:spcAft>
                <a:spcPct val="0"/>
              </a:spcAft>
              <a:defRPr sz="4600">
                <a:solidFill>
                  <a:schemeClr val="tx2"/>
                </a:solidFill>
                <a:latin typeface="Cambria" pitchFamily="18" charset="0"/>
              </a:defRPr>
            </a:lvl4pPr>
            <a:lvl5pPr algn="l" rtl="0" eaLnBrk="0" fontAlgn="base" hangingPunct="0">
              <a:spcBef>
                <a:spcPct val="0"/>
              </a:spcBef>
              <a:spcAft>
                <a:spcPct val="0"/>
              </a:spcAft>
              <a:defRPr sz="4600">
                <a:solidFill>
                  <a:schemeClr val="tx2"/>
                </a:solidFill>
                <a:latin typeface="Cambria" pitchFamily="18" charset="0"/>
              </a:defRPr>
            </a:lvl5pPr>
            <a:lvl6pPr marL="457200" algn="l" rtl="0" fontAlgn="base">
              <a:spcBef>
                <a:spcPct val="0"/>
              </a:spcBef>
              <a:spcAft>
                <a:spcPct val="0"/>
              </a:spcAft>
              <a:defRPr sz="4600">
                <a:solidFill>
                  <a:schemeClr val="tx2"/>
                </a:solidFill>
                <a:latin typeface="Cambria" pitchFamily="18" charset="0"/>
              </a:defRPr>
            </a:lvl6pPr>
            <a:lvl7pPr marL="914400" algn="l" rtl="0" fontAlgn="base">
              <a:spcBef>
                <a:spcPct val="0"/>
              </a:spcBef>
              <a:spcAft>
                <a:spcPct val="0"/>
              </a:spcAft>
              <a:defRPr sz="4600">
                <a:solidFill>
                  <a:schemeClr val="tx2"/>
                </a:solidFill>
                <a:latin typeface="Cambria" pitchFamily="18" charset="0"/>
              </a:defRPr>
            </a:lvl7pPr>
            <a:lvl8pPr marL="1371600" algn="l" rtl="0" fontAlgn="base">
              <a:spcBef>
                <a:spcPct val="0"/>
              </a:spcBef>
              <a:spcAft>
                <a:spcPct val="0"/>
              </a:spcAft>
              <a:defRPr sz="4600">
                <a:solidFill>
                  <a:schemeClr val="tx2"/>
                </a:solidFill>
                <a:latin typeface="Cambria" pitchFamily="18" charset="0"/>
              </a:defRPr>
            </a:lvl8pPr>
            <a:lvl9pPr marL="1828800" algn="l" rtl="0" fontAlgn="base">
              <a:spcBef>
                <a:spcPct val="0"/>
              </a:spcBef>
              <a:spcAft>
                <a:spcPct val="0"/>
              </a:spcAft>
              <a:defRPr sz="4600">
                <a:solidFill>
                  <a:schemeClr val="tx2"/>
                </a:solidFill>
                <a:latin typeface="Cambria" pitchFamily="18" charset="0"/>
              </a:defRPr>
            </a:lvl9pPr>
          </a:lstStyle>
          <a:p>
            <a:pPr>
              <a:buClrTx/>
              <a:buFontTx/>
              <a:buNone/>
              <a:defRPr/>
            </a:pPr>
            <a:r>
              <a:rPr lang="es-AR" sz="3600" dirty="0">
                <a:solidFill>
                  <a:srgbClr val="FFFFFF"/>
                </a:solidFill>
                <a:latin typeface="Calibri"/>
              </a:rPr>
              <a:t>La observación microscópica</a:t>
            </a:r>
          </a:p>
        </p:txBody>
      </p:sp>
      <p:sp>
        <p:nvSpPr>
          <p:cNvPr id="86022" name="Rectángulo 7"/>
          <p:cNvSpPr>
            <a:spLocks noChangeArrowheads="1"/>
          </p:cNvSpPr>
          <p:nvPr/>
        </p:nvSpPr>
        <p:spPr bwMode="auto">
          <a:xfrm>
            <a:off x="323850" y="1057275"/>
            <a:ext cx="78486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fontAlgn="base">
              <a:spcBef>
                <a:spcPct val="0"/>
              </a:spcBef>
              <a:spcAft>
                <a:spcPct val="0"/>
              </a:spcAft>
              <a:buClrTx/>
              <a:buFontTx/>
              <a:buNone/>
            </a:pPr>
            <a:r>
              <a:rPr lang="es-AR" altLang="es-ES" sz="2400" kern="1200">
                <a:solidFill>
                  <a:srgbClr val="5F513E"/>
                </a:solidFill>
                <a:latin typeface="Arial Rounded MT Bold" pitchFamily="34" charset="0"/>
                <a:ea typeface="+mn-ea"/>
                <a:cs typeface="+mn-cs"/>
              </a:rPr>
              <a:t>LA </a:t>
            </a:r>
            <a:r>
              <a:rPr lang="es-AR" altLang="es-ES" sz="2800" b="1" kern="1200">
                <a:solidFill>
                  <a:srgbClr val="990033"/>
                </a:solidFill>
                <a:latin typeface="Arial Rounded MT Bold" pitchFamily="34" charset="0"/>
                <a:ea typeface="+mn-ea"/>
                <a:cs typeface="+mn-cs"/>
              </a:rPr>
              <a:t>ESTRUCTURA </a:t>
            </a:r>
            <a:r>
              <a:rPr lang="es-AR" altLang="es-ES" sz="2400" kern="1200">
                <a:solidFill>
                  <a:srgbClr val="5F513E"/>
                </a:solidFill>
                <a:latin typeface="Arial Rounded MT Bold" pitchFamily="34" charset="0"/>
                <a:ea typeface="+mn-ea"/>
                <a:cs typeface="+mn-cs"/>
              </a:rPr>
              <a:t>DE UN LIBRO</a:t>
            </a:r>
          </a:p>
        </p:txBody>
      </p:sp>
      <p:sp>
        <p:nvSpPr>
          <p:cNvPr id="16" name="Rectángulo 15"/>
          <p:cNvSpPr/>
          <p:nvPr/>
        </p:nvSpPr>
        <p:spPr>
          <a:xfrm>
            <a:off x="1619250" y="2211388"/>
            <a:ext cx="1944688" cy="400050"/>
          </a:xfrm>
          <a:prstGeom prst="rect">
            <a:avLst/>
          </a:prstGeom>
          <a:ln/>
        </p:spPr>
        <p:style>
          <a:lnRef idx="1">
            <a:schemeClr val="dk1"/>
          </a:lnRef>
          <a:fillRef idx="3">
            <a:schemeClr val="dk1"/>
          </a:fillRef>
          <a:effectRef idx="2">
            <a:schemeClr val="dk1"/>
          </a:effectRef>
          <a:fontRef idx="minor">
            <a:schemeClr val="lt1"/>
          </a:fontRef>
        </p:style>
        <p:txBody>
          <a:bodyPr>
            <a:spAutoFit/>
          </a:bodyPr>
          <a:lstStyle/>
          <a:p>
            <a:pPr algn="ctr" fontAlgn="base">
              <a:spcBef>
                <a:spcPct val="0"/>
              </a:spcBef>
              <a:spcAft>
                <a:spcPct val="0"/>
              </a:spcAft>
              <a:buClrTx/>
              <a:buFontTx/>
              <a:buNone/>
              <a:defRPr/>
            </a:pPr>
            <a:r>
              <a:rPr lang="es-AR" sz="2000" kern="1200" dirty="0">
                <a:solidFill>
                  <a:srgbClr val="FFFFFF"/>
                </a:solidFill>
                <a:latin typeface="Montserrat" panose="00000500000000000000" pitchFamily="50" charset="0"/>
              </a:rPr>
              <a:t>LIBRO</a:t>
            </a:r>
            <a:endParaRPr lang="es-AR" sz="2000" kern="1200" dirty="0">
              <a:solidFill>
                <a:srgbClr val="FFFF00"/>
              </a:solidFill>
              <a:latin typeface="Montserrat" panose="00000500000000000000" pitchFamily="50" charset="0"/>
            </a:endParaRPr>
          </a:p>
        </p:txBody>
      </p:sp>
      <p:sp>
        <p:nvSpPr>
          <p:cNvPr id="17" name="Rectángulo 16"/>
          <p:cNvSpPr/>
          <p:nvPr/>
        </p:nvSpPr>
        <p:spPr>
          <a:xfrm>
            <a:off x="2197100" y="2687638"/>
            <a:ext cx="1944688" cy="400050"/>
          </a:xfrm>
          <a:prstGeom prst="rect">
            <a:avLst/>
          </a:prstGeom>
          <a:ln/>
        </p:spPr>
        <p:style>
          <a:lnRef idx="1">
            <a:schemeClr val="dk1"/>
          </a:lnRef>
          <a:fillRef idx="3">
            <a:schemeClr val="dk1"/>
          </a:fillRef>
          <a:effectRef idx="2">
            <a:schemeClr val="dk1"/>
          </a:effectRef>
          <a:fontRef idx="minor">
            <a:schemeClr val="lt1"/>
          </a:fontRef>
        </p:style>
        <p:txBody>
          <a:bodyPr>
            <a:spAutoFit/>
          </a:bodyPr>
          <a:lstStyle/>
          <a:p>
            <a:pPr algn="ctr" fontAlgn="base">
              <a:spcBef>
                <a:spcPct val="0"/>
              </a:spcBef>
              <a:spcAft>
                <a:spcPct val="0"/>
              </a:spcAft>
              <a:buClrTx/>
              <a:buFontTx/>
              <a:buNone/>
              <a:defRPr/>
            </a:pPr>
            <a:r>
              <a:rPr lang="es-AR" sz="2000" kern="1200" dirty="0">
                <a:solidFill>
                  <a:srgbClr val="FFFFFF"/>
                </a:solidFill>
                <a:latin typeface="Montserrat" panose="00000500000000000000" pitchFamily="50" charset="0"/>
              </a:rPr>
              <a:t>DIVISIÓN</a:t>
            </a:r>
            <a:endParaRPr lang="es-AR" sz="2000" kern="1200" dirty="0">
              <a:solidFill>
                <a:srgbClr val="FFFF00"/>
              </a:solidFill>
              <a:latin typeface="Montserrat" panose="00000500000000000000" pitchFamily="50" charset="0"/>
            </a:endParaRPr>
          </a:p>
        </p:txBody>
      </p:sp>
      <p:sp>
        <p:nvSpPr>
          <p:cNvPr id="18" name="Rectángulo 17"/>
          <p:cNvSpPr/>
          <p:nvPr/>
        </p:nvSpPr>
        <p:spPr>
          <a:xfrm>
            <a:off x="2701925" y="3152775"/>
            <a:ext cx="1943100" cy="400050"/>
          </a:xfrm>
          <a:prstGeom prst="rect">
            <a:avLst/>
          </a:prstGeom>
          <a:ln/>
        </p:spPr>
        <p:style>
          <a:lnRef idx="1">
            <a:schemeClr val="dk1"/>
          </a:lnRef>
          <a:fillRef idx="3">
            <a:schemeClr val="dk1"/>
          </a:fillRef>
          <a:effectRef idx="2">
            <a:schemeClr val="dk1"/>
          </a:effectRef>
          <a:fontRef idx="minor">
            <a:schemeClr val="lt1"/>
          </a:fontRef>
        </p:style>
        <p:txBody>
          <a:bodyPr>
            <a:spAutoFit/>
          </a:bodyPr>
          <a:lstStyle/>
          <a:p>
            <a:pPr algn="ctr" fontAlgn="base">
              <a:spcBef>
                <a:spcPct val="0"/>
              </a:spcBef>
              <a:spcAft>
                <a:spcPct val="0"/>
              </a:spcAft>
              <a:buClrTx/>
              <a:buFontTx/>
              <a:buNone/>
              <a:defRPr/>
            </a:pPr>
            <a:r>
              <a:rPr lang="es-AR" sz="2000" kern="1200" dirty="0">
                <a:solidFill>
                  <a:srgbClr val="FFFFFF"/>
                </a:solidFill>
                <a:latin typeface="Montserrat" panose="00000500000000000000" pitchFamily="50" charset="0"/>
              </a:rPr>
              <a:t>SECCIÓN</a:t>
            </a:r>
            <a:endParaRPr lang="es-AR" sz="2000" kern="1200" dirty="0">
              <a:solidFill>
                <a:srgbClr val="FFFF00"/>
              </a:solidFill>
              <a:latin typeface="Montserrat" panose="00000500000000000000" pitchFamily="50" charset="0"/>
            </a:endParaRPr>
          </a:p>
        </p:txBody>
      </p:sp>
      <p:sp>
        <p:nvSpPr>
          <p:cNvPr id="12" name="Rectángulo 11"/>
          <p:cNvSpPr/>
          <p:nvPr/>
        </p:nvSpPr>
        <p:spPr>
          <a:xfrm>
            <a:off x="3238500" y="3617913"/>
            <a:ext cx="1943100" cy="400050"/>
          </a:xfrm>
          <a:prstGeom prst="rect">
            <a:avLst/>
          </a:prstGeom>
          <a:ln/>
        </p:spPr>
        <p:style>
          <a:lnRef idx="1">
            <a:schemeClr val="dk1"/>
          </a:lnRef>
          <a:fillRef idx="3">
            <a:schemeClr val="dk1"/>
          </a:fillRef>
          <a:effectRef idx="2">
            <a:schemeClr val="dk1"/>
          </a:effectRef>
          <a:fontRef idx="minor">
            <a:schemeClr val="lt1"/>
          </a:fontRef>
        </p:style>
        <p:txBody>
          <a:bodyPr>
            <a:spAutoFit/>
          </a:bodyPr>
          <a:lstStyle/>
          <a:p>
            <a:pPr algn="ctr" fontAlgn="base">
              <a:spcBef>
                <a:spcPct val="0"/>
              </a:spcBef>
              <a:spcAft>
                <a:spcPct val="0"/>
              </a:spcAft>
              <a:buClrTx/>
              <a:buFontTx/>
              <a:buNone/>
              <a:defRPr/>
            </a:pPr>
            <a:r>
              <a:rPr lang="es-AR" sz="2000" kern="1200" dirty="0">
                <a:solidFill>
                  <a:srgbClr val="FFFFFF"/>
                </a:solidFill>
                <a:latin typeface="Montserrat" panose="00000500000000000000" pitchFamily="50" charset="0"/>
              </a:rPr>
              <a:t>SEGMENTO</a:t>
            </a:r>
            <a:endParaRPr lang="es-AR" sz="2000" kern="1200" dirty="0">
              <a:solidFill>
                <a:srgbClr val="FFFF00"/>
              </a:solidFill>
              <a:latin typeface="Montserrat" panose="00000500000000000000" pitchFamily="50" charset="0"/>
            </a:endParaRPr>
          </a:p>
        </p:txBody>
      </p:sp>
      <p:sp>
        <p:nvSpPr>
          <p:cNvPr id="13" name="Rectángulo 12"/>
          <p:cNvSpPr/>
          <p:nvPr/>
        </p:nvSpPr>
        <p:spPr>
          <a:xfrm>
            <a:off x="3781425" y="4083050"/>
            <a:ext cx="1944688" cy="400050"/>
          </a:xfrm>
          <a:prstGeom prst="rect">
            <a:avLst/>
          </a:prstGeom>
          <a:solidFill>
            <a:srgbClr val="990033"/>
          </a:solidFill>
          <a:ln/>
        </p:spPr>
        <p:style>
          <a:lnRef idx="1">
            <a:schemeClr val="accent5"/>
          </a:lnRef>
          <a:fillRef idx="3">
            <a:schemeClr val="accent5"/>
          </a:fillRef>
          <a:effectRef idx="2">
            <a:schemeClr val="accent5"/>
          </a:effectRef>
          <a:fontRef idx="minor">
            <a:schemeClr val="lt1"/>
          </a:fontRef>
        </p:style>
        <p:txBody>
          <a:bodyPr>
            <a:spAutoFit/>
          </a:bodyPr>
          <a:lstStyle/>
          <a:p>
            <a:pPr algn="ctr" fontAlgn="base">
              <a:spcBef>
                <a:spcPct val="0"/>
              </a:spcBef>
              <a:spcAft>
                <a:spcPct val="0"/>
              </a:spcAft>
              <a:buClrTx/>
              <a:buFontTx/>
              <a:buNone/>
              <a:defRPr/>
            </a:pPr>
            <a:r>
              <a:rPr lang="es-AR" sz="2000" b="1" kern="1200" dirty="0">
                <a:solidFill>
                  <a:srgbClr val="FFFFFF"/>
                </a:solidFill>
                <a:latin typeface="Montserrat" panose="00000500000000000000" pitchFamily="50" charset="0"/>
              </a:rPr>
              <a:t>PÁRRAFO</a:t>
            </a:r>
            <a:endParaRPr lang="es-AR" sz="2000" b="1" kern="1200" dirty="0">
              <a:solidFill>
                <a:srgbClr val="FFFF00"/>
              </a:solidFill>
              <a:latin typeface="Montserrat" panose="00000500000000000000" pitchFamily="50" charset="0"/>
            </a:endParaRPr>
          </a:p>
        </p:txBody>
      </p:sp>
      <p:sp>
        <p:nvSpPr>
          <p:cNvPr id="14" name="Rectángulo 13"/>
          <p:cNvSpPr/>
          <p:nvPr/>
        </p:nvSpPr>
        <p:spPr>
          <a:xfrm>
            <a:off x="4284663" y="4548188"/>
            <a:ext cx="1944687" cy="400050"/>
          </a:xfrm>
          <a:prstGeom prst="rect">
            <a:avLst/>
          </a:prstGeom>
          <a:ln/>
        </p:spPr>
        <p:style>
          <a:lnRef idx="1">
            <a:schemeClr val="dk1"/>
          </a:lnRef>
          <a:fillRef idx="3">
            <a:schemeClr val="dk1"/>
          </a:fillRef>
          <a:effectRef idx="2">
            <a:schemeClr val="dk1"/>
          </a:effectRef>
          <a:fontRef idx="minor">
            <a:schemeClr val="lt1"/>
          </a:fontRef>
        </p:style>
        <p:txBody>
          <a:bodyPr>
            <a:spAutoFit/>
          </a:bodyPr>
          <a:lstStyle/>
          <a:p>
            <a:pPr algn="ctr" fontAlgn="base">
              <a:spcBef>
                <a:spcPct val="0"/>
              </a:spcBef>
              <a:spcAft>
                <a:spcPct val="0"/>
              </a:spcAft>
              <a:buClrTx/>
              <a:buFontTx/>
              <a:buNone/>
              <a:defRPr/>
            </a:pPr>
            <a:r>
              <a:rPr lang="es-AR" sz="2000" kern="1200" dirty="0">
                <a:solidFill>
                  <a:srgbClr val="FFFFFF"/>
                </a:solidFill>
                <a:latin typeface="Montserrat" panose="00000500000000000000" pitchFamily="50" charset="0"/>
              </a:rPr>
              <a:t>ORACIÓN</a:t>
            </a:r>
            <a:endParaRPr lang="es-AR" sz="2000" kern="1200" dirty="0">
              <a:solidFill>
                <a:srgbClr val="FFFF00"/>
              </a:solidFill>
              <a:latin typeface="Montserrat" panose="00000500000000000000" pitchFamily="50" charset="0"/>
            </a:endParaRPr>
          </a:p>
        </p:txBody>
      </p:sp>
      <p:sp>
        <p:nvSpPr>
          <p:cNvPr id="15" name="Rectángulo 14"/>
          <p:cNvSpPr/>
          <p:nvPr/>
        </p:nvSpPr>
        <p:spPr>
          <a:xfrm>
            <a:off x="4752975" y="5026025"/>
            <a:ext cx="1944688" cy="400050"/>
          </a:xfrm>
          <a:prstGeom prst="rect">
            <a:avLst/>
          </a:prstGeom>
          <a:ln/>
        </p:spPr>
        <p:style>
          <a:lnRef idx="1">
            <a:schemeClr val="dk1"/>
          </a:lnRef>
          <a:fillRef idx="3">
            <a:schemeClr val="dk1"/>
          </a:fillRef>
          <a:effectRef idx="2">
            <a:schemeClr val="dk1"/>
          </a:effectRef>
          <a:fontRef idx="minor">
            <a:schemeClr val="lt1"/>
          </a:fontRef>
        </p:style>
        <p:txBody>
          <a:bodyPr>
            <a:spAutoFit/>
          </a:bodyPr>
          <a:lstStyle/>
          <a:p>
            <a:pPr algn="ctr" fontAlgn="base">
              <a:spcBef>
                <a:spcPct val="0"/>
              </a:spcBef>
              <a:spcAft>
                <a:spcPct val="0"/>
              </a:spcAft>
              <a:buClrTx/>
              <a:buFontTx/>
              <a:buNone/>
              <a:defRPr/>
            </a:pPr>
            <a:r>
              <a:rPr lang="es-AR" sz="2000" kern="1200" dirty="0">
                <a:solidFill>
                  <a:srgbClr val="FFFFFF"/>
                </a:solidFill>
                <a:latin typeface="Montserrat" panose="00000500000000000000" pitchFamily="50" charset="0"/>
              </a:rPr>
              <a:t>CLAÚSULA</a:t>
            </a:r>
            <a:endParaRPr lang="es-AR" sz="2000" kern="1200" dirty="0">
              <a:solidFill>
                <a:srgbClr val="FFFF00"/>
              </a:solidFill>
              <a:latin typeface="Montserrat" panose="00000500000000000000" pitchFamily="50" charset="0"/>
            </a:endParaRPr>
          </a:p>
        </p:txBody>
      </p:sp>
      <p:sp>
        <p:nvSpPr>
          <p:cNvPr id="20" name="Rectángulo 19"/>
          <p:cNvSpPr/>
          <p:nvPr/>
        </p:nvSpPr>
        <p:spPr>
          <a:xfrm>
            <a:off x="5181600" y="5491163"/>
            <a:ext cx="1944688" cy="400050"/>
          </a:xfrm>
          <a:prstGeom prst="rect">
            <a:avLst/>
          </a:prstGeom>
          <a:ln/>
        </p:spPr>
        <p:style>
          <a:lnRef idx="1">
            <a:schemeClr val="dk1"/>
          </a:lnRef>
          <a:fillRef idx="3">
            <a:schemeClr val="dk1"/>
          </a:fillRef>
          <a:effectRef idx="2">
            <a:schemeClr val="dk1"/>
          </a:effectRef>
          <a:fontRef idx="minor">
            <a:schemeClr val="lt1"/>
          </a:fontRef>
        </p:style>
        <p:txBody>
          <a:bodyPr>
            <a:spAutoFit/>
          </a:bodyPr>
          <a:lstStyle/>
          <a:p>
            <a:pPr algn="ctr" fontAlgn="base">
              <a:spcBef>
                <a:spcPct val="0"/>
              </a:spcBef>
              <a:spcAft>
                <a:spcPct val="0"/>
              </a:spcAft>
              <a:buClrTx/>
              <a:buFontTx/>
              <a:buNone/>
              <a:defRPr/>
            </a:pPr>
            <a:r>
              <a:rPr lang="es-AR" sz="2000" kern="1200" dirty="0">
                <a:solidFill>
                  <a:srgbClr val="FFFFFF"/>
                </a:solidFill>
                <a:latin typeface="Montserrat" panose="00000500000000000000" pitchFamily="50" charset="0"/>
              </a:rPr>
              <a:t>PALABRA</a:t>
            </a:r>
            <a:endParaRPr lang="es-AR" sz="2000" kern="1200" dirty="0">
              <a:solidFill>
                <a:srgbClr val="FFFF00"/>
              </a:solidFill>
              <a:latin typeface="Montserrat" panose="00000500000000000000" pitchFamily="50" charset="0"/>
            </a:endParaRPr>
          </a:p>
        </p:txBody>
      </p:sp>
    </p:spTree>
    <p:extLst>
      <p:ext uri="{BB962C8B-B14F-4D97-AF65-F5344CB8AC3E}">
        <p14:creationId xmlns:p14="http://schemas.microsoft.com/office/powerpoint/2010/main" val="414277992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8459788" cy="711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buClrTx/>
              <a:buFontTx/>
              <a:buNone/>
              <a:defRPr/>
            </a:pPr>
            <a:endParaRPr lang="es-AR" sz="1800" kern="1200">
              <a:solidFill>
                <a:srgbClr val="FFFFFF"/>
              </a:solidFill>
            </a:endParaRPr>
          </a:p>
        </p:txBody>
      </p:sp>
      <p:sp>
        <p:nvSpPr>
          <p:cNvPr id="3" name="Title 1"/>
          <p:cNvSpPr txBox="1">
            <a:spLocks/>
          </p:cNvSpPr>
          <p:nvPr/>
        </p:nvSpPr>
        <p:spPr>
          <a:xfrm>
            <a:off x="179388" y="1052513"/>
            <a:ext cx="7993062" cy="5472112"/>
          </a:xfrm>
          <a:prstGeom prst="rect">
            <a:avLst/>
          </a:prstGeom>
        </p:spPr>
        <p:txBody>
          <a:bodyPr anchor="ctr"/>
          <a:lstStyle>
            <a:lvl1pPr algn="l" rtl="0" eaLnBrk="0" fontAlgn="base" hangingPunct="0">
              <a:spcBef>
                <a:spcPct val="0"/>
              </a:spcBef>
              <a:spcAft>
                <a:spcPct val="0"/>
              </a:spcAft>
              <a:defRPr sz="4600" kern="1200" spc="-100">
                <a:solidFill>
                  <a:schemeClr val="tx2"/>
                </a:solidFill>
                <a:latin typeface="+mj-lt"/>
                <a:ea typeface="+mj-ea"/>
                <a:cs typeface="+mj-cs"/>
              </a:defRPr>
            </a:lvl1pPr>
            <a:lvl2pPr algn="l" rtl="0" eaLnBrk="0" fontAlgn="base" hangingPunct="0">
              <a:spcBef>
                <a:spcPct val="0"/>
              </a:spcBef>
              <a:spcAft>
                <a:spcPct val="0"/>
              </a:spcAft>
              <a:defRPr sz="4600">
                <a:solidFill>
                  <a:schemeClr val="tx2"/>
                </a:solidFill>
                <a:latin typeface="Cambria" pitchFamily="18" charset="0"/>
              </a:defRPr>
            </a:lvl2pPr>
            <a:lvl3pPr algn="l" rtl="0" eaLnBrk="0" fontAlgn="base" hangingPunct="0">
              <a:spcBef>
                <a:spcPct val="0"/>
              </a:spcBef>
              <a:spcAft>
                <a:spcPct val="0"/>
              </a:spcAft>
              <a:defRPr sz="4600">
                <a:solidFill>
                  <a:schemeClr val="tx2"/>
                </a:solidFill>
                <a:latin typeface="Cambria" pitchFamily="18" charset="0"/>
              </a:defRPr>
            </a:lvl3pPr>
            <a:lvl4pPr algn="l" rtl="0" eaLnBrk="0" fontAlgn="base" hangingPunct="0">
              <a:spcBef>
                <a:spcPct val="0"/>
              </a:spcBef>
              <a:spcAft>
                <a:spcPct val="0"/>
              </a:spcAft>
              <a:defRPr sz="4600">
                <a:solidFill>
                  <a:schemeClr val="tx2"/>
                </a:solidFill>
                <a:latin typeface="Cambria" pitchFamily="18" charset="0"/>
              </a:defRPr>
            </a:lvl4pPr>
            <a:lvl5pPr algn="l" rtl="0" eaLnBrk="0" fontAlgn="base" hangingPunct="0">
              <a:spcBef>
                <a:spcPct val="0"/>
              </a:spcBef>
              <a:spcAft>
                <a:spcPct val="0"/>
              </a:spcAft>
              <a:defRPr sz="4600">
                <a:solidFill>
                  <a:schemeClr val="tx2"/>
                </a:solidFill>
                <a:latin typeface="Cambria" pitchFamily="18" charset="0"/>
              </a:defRPr>
            </a:lvl5pPr>
            <a:lvl6pPr marL="457200" algn="l" rtl="0" fontAlgn="base">
              <a:spcBef>
                <a:spcPct val="0"/>
              </a:spcBef>
              <a:spcAft>
                <a:spcPct val="0"/>
              </a:spcAft>
              <a:defRPr sz="4600">
                <a:solidFill>
                  <a:schemeClr val="tx2"/>
                </a:solidFill>
                <a:latin typeface="Cambria" pitchFamily="18" charset="0"/>
              </a:defRPr>
            </a:lvl6pPr>
            <a:lvl7pPr marL="914400" algn="l" rtl="0" fontAlgn="base">
              <a:spcBef>
                <a:spcPct val="0"/>
              </a:spcBef>
              <a:spcAft>
                <a:spcPct val="0"/>
              </a:spcAft>
              <a:defRPr sz="4600">
                <a:solidFill>
                  <a:schemeClr val="tx2"/>
                </a:solidFill>
                <a:latin typeface="Cambria" pitchFamily="18" charset="0"/>
              </a:defRPr>
            </a:lvl7pPr>
            <a:lvl8pPr marL="1371600" algn="l" rtl="0" fontAlgn="base">
              <a:spcBef>
                <a:spcPct val="0"/>
              </a:spcBef>
              <a:spcAft>
                <a:spcPct val="0"/>
              </a:spcAft>
              <a:defRPr sz="4600">
                <a:solidFill>
                  <a:schemeClr val="tx2"/>
                </a:solidFill>
                <a:latin typeface="Cambria" pitchFamily="18" charset="0"/>
              </a:defRPr>
            </a:lvl8pPr>
            <a:lvl9pPr marL="1828800" algn="l" rtl="0" fontAlgn="base">
              <a:spcBef>
                <a:spcPct val="0"/>
              </a:spcBef>
              <a:spcAft>
                <a:spcPct val="0"/>
              </a:spcAft>
              <a:defRPr sz="4600">
                <a:solidFill>
                  <a:schemeClr val="tx2"/>
                </a:solidFill>
                <a:latin typeface="Cambria" pitchFamily="18" charset="0"/>
              </a:defRPr>
            </a:lvl9pPr>
          </a:lstStyle>
          <a:p>
            <a:pPr algn="ctr">
              <a:buClrTx/>
              <a:buFontTx/>
              <a:buNone/>
              <a:defRPr/>
            </a:pPr>
            <a:endParaRPr lang="es-AR" sz="3600" dirty="0">
              <a:solidFill>
                <a:srgbClr val="2F2B20"/>
              </a:solidFill>
              <a:latin typeface="Calibri"/>
            </a:endParaRPr>
          </a:p>
        </p:txBody>
      </p:sp>
      <p:sp>
        <p:nvSpPr>
          <p:cNvPr id="2" name="Slide Number Placeholder 1"/>
          <p:cNvSpPr>
            <a:spLocks noGrp="1"/>
          </p:cNvSpPr>
          <p:nvPr>
            <p:ph type="sldNum" sz="quarter" idx="10"/>
          </p:nvPr>
        </p:nvSpPr>
        <p:spPr/>
        <p:txBody>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AAC2E209-A584-4080-A288-8222F6AF2C24}" type="slidenum">
              <a:rPr lang="es-ES" altLang="es-ES" sz="1800">
                <a:solidFill>
                  <a:srgbClr val="FFFFFF"/>
                </a:solidFill>
                <a:latin typeface="Arial" charset="0"/>
              </a:rPr>
              <a:pPr>
                <a:spcBef>
                  <a:spcPct val="0"/>
                </a:spcBef>
                <a:buClrTx/>
                <a:buFontTx/>
                <a:buNone/>
              </a:pPr>
              <a:t>65</a:t>
            </a:fld>
            <a:endParaRPr lang="es-ES" altLang="es-ES" sz="1800">
              <a:solidFill>
                <a:srgbClr val="FFFFFF"/>
              </a:solidFill>
              <a:latin typeface="Arial" charset="0"/>
            </a:endParaRPr>
          </a:p>
        </p:txBody>
      </p:sp>
      <p:sp>
        <p:nvSpPr>
          <p:cNvPr id="4" name="Title 1"/>
          <p:cNvSpPr txBox="1">
            <a:spLocks/>
          </p:cNvSpPr>
          <p:nvPr/>
        </p:nvSpPr>
        <p:spPr>
          <a:xfrm>
            <a:off x="179388" y="0"/>
            <a:ext cx="8280400" cy="711200"/>
          </a:xfrm>
          <a:prstGeom prst="rect">
            <a:avLst/>
          </a:prstGeom>
        </p:spPr>
        <p:txBody>
          <a:bodyPr anchor="ctr"/>
          <a:lstStyle>
            <a:lvl1pPr algn="l" rtl="0" eaLnBrk="0" fontAlgn="base" hangingPunct="0">
              <a:spcBef>
                <a:spcPct val="0"/>
              </a:spcBef>
              <a:spcAft>
                <a:spcPct val="0"/>
              </a:spcAft>
              <a:defRPr sz="4600" kern="1200" spc="-100">
                <a:solidFill>
                  <a:schemeClr val="tx2"/>
                </a:solidFill>
                <a:latin typeface="+mj-lt"/>
                <a:ea typeface="+mj-ea"/>
                <a:cs typeface="+mj-cs"/>
              </a:defRPr>
            </a:lvl1pPr>
            <a:lvl2pPr algn="l" rtl="0" eaLnBrk="0" fontAlgn="base" hangingPunct="0">
              <a:spcBef>
                <a:spcPct val="0"/>
              </a:spcBef>
              <a:spcAft>
                <a:spcPct val="0"/>
              </a:spcAft>
              <a:defRPr sz="4600">
                <a:solidFill>
                  <a:schemeClr val="tx2"/>
                </a:solidFill>
                <a:latin typeface="Cambria" pitchFamily="18" charset="0"/>
              </a:defRPr>
            </a:lvl2pPr>
            <a:lvl3pPr algn="l" rtl="0" eaLnBrk="0" fontAlgn="base" hangingPunct="0">
              <a:spcBef>
                <a:spcPct val="0"/>
              </a:spcBef>
              <a:spcAft>
                <a:spcPct val="0"/>
              </a:spcAft>
              <a:defRPr sz="4600">
                <a:solidFill>
                  <a:schemeClr val="tx2"/>
                </a:solidFill>
                <a:latin typeface="Cambria" pitchFamily="18" charset="0"/>
              </a:defRPr>
            </a:lvl3pPr>
            <a:lvl4pPr algn="l" rtl="0" eaLnBrk="0" fontAlgn="base" hangingPunct="0">
              <a:spcBef>
                <a:spcPct val="0"/>
              </a:spcBef>
              <a:spcAft>
                <a:spcPct val="0"/>
              </a:spcAft>
              <a:defRPr sz="4600">
                <a:solidFill>
                  <a:schemeClr val="tx2"/>
                </a:solidFill>
                <a:latin typeface="Cambria" pitchFamily="18" charset="0"/>
              </a:defRPr>
            </a:lvl4pPr>
            <a:lvl5pPr algn="l" rtl="0" eaLnBrk="0" fontAlgn="base" hangingPunct="0">
              <a:spcBef>
                <a:spcPct val="0"/>
              </a:spcBef>
              <a:spcAft>
                <a:spcPct val="0"/>
              </a:spcAft>
              <a:defRPr sz="4600">
                <a:solidFill>
                  <a:schemeClr val="tx2"/>
                </a:solidFill>
                <a:latin typeface="Cambria" pitchFamily="18" charset="0"/>
              </a:defRPr>
            </a:lvl5pPr>
            <a:lvl6pPr marL="457200" algn="l" rtl="0" fontAlgn="base">
              <a:spcBef>
                <a:spcPct val="0"/>
              </a:spcBef>
              <a:spcAft>
                <a:spcPct val="0"/>
              </a:spcAft>
              <a:defRPr sz="4600">
                <a:solidFill>
                  <a:schemeClr val="tx2"/>
                </a:solidFill>
                <a:latin typeface="Cambria" pitchFamily="18" charset="0"/>
              </a:defRPr>
            </a:lvl6pPr>
            <a:lvl7pPr marL="914400" algn="l" rtl="0" fontAlgn="base">
              <a:spcBef>
                <a:spcPct val="0"/>
              </a:spcBef>
              <a:spcAft>
                <a:spcPct val="0"/>
              </a:spcAft>
              <a:defRPr sz="4600">
                <a:solidFill>
                  <a:schemeClr val="tx2"/>
                </a:solidFill>
                <a:latin typeface="Cambria" pitchFamily="18" charset="0"/>
              </a:defRPr>
            </a:lvl7pPr>
            <a:lvl8pPr marL="1371600" algn="l" rtl="0" fontAlgn="base">
              <a:spcBef>
                <a:spcPct val="0"/>
              </a:spcBef>
              <a:spcAft>
                <a:spcPct val="0"/>
              </a:spcAft>
              <a:defRPr sz="4600">
                <a:solidFill>
                  <a:schemeClr val="tx2"/>
                </a:solidFill>
                <a:latin typeface="Cambria" pitchFamily="18" charset="0"/>
              </a:defRPr>
            </a:lvl8pPr>
            <a:lvl9pPr marL="1828800" algn="l" rtl="0" fontAlgn="base">
              <a:spcBef>
                <a:spcPct val="0"/>
              </a:spcBef>
              <a:spcAft>
                <a:spcPct val="0"/>
              </a:spcAft>
              <a:defRPr sz="4600">
                <a:solidFill>
                  <a:schemeClr val="tx2"/>
                </a:solidFill>
                <a:latin typeface="Cambria" pitchFamily="18" charset="0"/>
              </a:defRPr>
            </a:lvl9pPr>
          </a:lstStyle>
          <a:p>
            <a:pPr>
              <a:buClrTx/>
              <a:buFontTx/>
              <a:buNone/>
              <a:defRPr/>
            </a:pPr>
            <a:r>
              <a:rPr lang="es-AR" sz="3600" dirty="0">
                <a:solidFill>
                  <a:srgbClr val="FFFFFF"/>
                </a:solidFill>
                <a:latin typeface="Calibri"/>
              </a:rPr>
              <a:t>La observación microscópica</a:t>
            </a:r>
          </a:p>
        </p:txBody>
      </p:sp>
      <p:sp>
        <p:nvSpPr>
          <p:cNvPr id="88070" name="Rectángulo 7"/>
          <p:cNvSpPr>
            <a:spLocks noChangeArrowheads="1"/>
          </p:cNvSpPr>
          <p:nvPr/>
        </p:nvSpPr>
        <p:spPr bwMode="auto">
          <a:xfrm>
            <a:off x="323850" y="1057275"/>
            <a:ext cx="78486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fontAlgn="base">
              <a:spcBef>
                <a:spcPct val="0"/>
              </a:spcBef>
              <a:spcAft>
                <a:spcPct val="0"/>
              </a:spcAft>
              <a:buClrTx/>
              <a:buFontTx/>
              <a:buNone/>
            </a:pPr>
            <a:r>
              <a:rPr lang="es-AR" altLang="es-ES" sz="2400" kern="1200">
                <a:solidFill>
                  <a:srgbClr val="5F513E"/>
                </a:solidFill>
                <a:latin typeface="Arial Rounded MT Bold" pitchFamily="34" charset="0"/>
                <a:ea typeface="+mn-ea"/>
                <a:cs typeface="+mn-cs"/>
              </a:rPr>
              <a:t>IDENTIFICANDO LA </a:t>
            </a:r>
            <a:r>
              <a:rPr lang="es-AR" altLang="es-ES" sz="2800" b="1" kern="1200">
                <a:solidFill>
                  <a:srgbClr val="990033"/>
                </a:solidFill>
                <a:latin typeface="Arial Rounded MT Bold" pitchFamily="34" charset="0"/>
                <a:ea typeface="+mn-ea"/>
                <a:cs typeface="+mn-cs"/>
              </a:rPr>
              <a:t>ESTRUCTURA </a:t>
            </a:r>
            <a:r>
              <a:rPr lang="es-AR" altLang="es-ES" sz="2400" kern="1200">
                <a:solidFill>
                  <a:srgbClr val="5F513E"/>
                </a:solidFill>
                <a:latin typeface="Arial Rounded MT Bold" pitchFamily="34" charset="0"/>
                <a:ea typeface="+mn-ea"/>
                <a:cs typeface="+mn-cs"/>
              </a:rPr>
              <a:t>DE UN LIBRO</a:t>
            </a:r>
          </a:p>
        </p:txBody>
      </p:sp>
      <p:sp>
        <p:nvSpPr>
          <p:cNvPr id="16" name="Rectángulo 15"/>
          <p:cNvSpPr/>
          <p:nvPr/>
        </p:nvSpPr>
        <p:spPr>
          <a:xfrm>
            <a:off x="1619250" y="2211388"/>
            <a:ext cx="1944688" cy="400050"/>
          </a:xfrm>
          <a:prstGeom prst="rect">
            <a:avLst/>
          </a:prstGeom>
          <a:ln/>
        </p:spPr>
        <p:style>
          <a:lnRef idx="1">
            <a:schemeClr val="dk1"/>
          </a:lnRef>
          <a:fillRef idx="3">
            <a:schemeClr val="dk1"/>
          </a:fillRef>
          <a:effectRef idx="2">
            <a:schemeClr val="dk1"/>
          </a:effectRef>
          <a:fontRef idx="minor">
            <a:schemeClr val="lt1"/>
          </a:fontRef>
        </p:style>
        <p:txBody>
          <a:bodyPr>
            <a:spAutoFit/>
          </a:bodyPr>
          <a:lstStyle/>
          <a:p>
            <a:pPr algn="ctr" fontAlgn="base">
              <a:spcBef>
                <a:spcPct val="0"/>
              </a:spcBef>
              <a:spcAft>
                <a:spcPct val="0"/>
              </a:spcAft>
              <a:buClrTx/>
              <a:buFontTx/>
              <a:buNone/>
              <a:defRPr/>
            </a:pPr>
            <a:r>
              <a:rPr lang="es-AR" sz="2000" kern="1200" dirty="0">
                <a:solidFill>
                  <a:srgbClr val="FFFFFF"/>
                </a:solidFill>
                <a:latin typeface="Montserrat" panose="00000500000000000000" pitchFamily="50" charset="0"/>
              </a:rPr>
              <a:t>LIBRO</a:t>
            </a:r>
            <a:endParaRPr lang="es-AR" sz="2000" kern="1200" dirty="0">
              <a:solidFill>
                <a:srgbClr val="FFFF00"/>
              </a:solidFill>
              <a:latin typeface="Montserrat" panose="00000500000000000000" pitchFamily="50" charset="0"/>
            </a:endParaRPr>
          </a:p>
        </p:txBody>
      </p:sp>
      <p:sp>
        <p:nvSpPr>
          <p:cNvPr id="17" name="Rectángulo 16"/>
          <p:cNvSpPr/>
          <p:nvPr/>
        </p:nvSpPr>
        <p:spPr>
          <a:xfrm>
            <a:off x="2197100" y="2687638"/>
            <a:ext cx="1944688" cy="400050"/>
          </a:xfrm>
          <a:prstGeom prst="rect">
            <a:avLst/>
          </a:prstGeom>
          <a:ln/>
        </p:spPr>
        <p:style>
          <a:lnRef idx="1">
            <a:schemeClr val="dk1"/>
          </a:lnRef>
          <a:fillRef idx="3">
            <a:schemeClr val="dk1"/>
          </a:fillRef>
          <a:effectRef idx="2">
            <a:schemeClr val="dk1"/>
          </a:effectRef>
          <a:fontRef idx="minor">
            <a:schemeClr val="lt1"/>
          </a:fontRef>
        </p:style>
        <p:txBody>
          <a:bodyPr>
            <a:spAutoFit/>
          </a:bodyPr>
          <a:lstStyle/>
          <a:p>
            <a:pPr algn="ctr" fontAlgn="base">
              <a:spcBef>
                <a:spcPct val="0"/>
              </a:spcBef>
              <a:spcAft>
                <a:spcPct val="0"/>
              </a:spcAft>
              <a:buClrTx/>
              <a:buFontTx/>
              <a:buNone/>
              <a:defRPr/>
            </a:pPr>
            <a:r>
              <a:rPr lang="es-AR" sz="2000" kern="1200" dirty="0">
                <a:solidFill>
                  <a:srgbClr val="FFFFFF"/>
                </a:solidFill>
                <a:latin typeface="Montserrat" panose="00000500000000000000" pitchFamily="50" charset="0"/>
              </a:rPr>
              <a:t>DIVISIÓN</a:t>
            </a:r>
            <a:endParaRPr lang="es-AR" sz="2000" kern="1200" dirty="0">
              <a:solidFill>
                <a:srgbClr val="FFFF00"/>
              </a:solidFill>
              <a:latin typeface="Montserrat" panose="00000500000000000000" pitchFamily="50" charset="0"/>
            </a:endParaRPr>
          </a:p>
        </p:txBody>
      </p:sp>
      <p:sp>
        <p:nvSpPr>
          <p:cNvPr id="18" name="Rectángulo 17"/>
          <p:cNvSpPr/>
          <p:nvPr/>
        </p:nvSpPr>
        <p:spPr>
          <a:xfrm>
            <a:off x="2701925" y="3152775"/>
            <a:ext cx="1943100" cy="400050"/>
          </a:xfrm>
          <a:prstGeom prst="rect">
            <a:avLst/>
          </a:prstGeom>
          <a:ln/>
        </p:spPr>
        <p:style>
          <a:lnRef idx="1">
            <a:schemeClr val="dk1"/>
          </a:lnRef>
          <a:fillRef idx="3">
            <a:schemeClr val="dk1"/>
          </a:fillRef>
          <a:effectRef idx="2">
            <a:schemeClr val="dk1"/>
          </a:effectRef>
          <a:fontRef idx="minor">
            <a:schemeClr val="lt1"/>
          </a:fontRef>
        </p:style>
        <p:txBody>
          <a:bodyPr>
            <a:spAutoFit/>
          </a:bodyPr>
          <a:lstStyle/>
          <a:p>
            <a:pPr algn="ctr" fontAlgn="base">
              <a:spcBef>
                <a:spcPct val="0"/>
              </a:spcBef>
              <a:spcAft>
                <a:spcPct val="0"/>
              </a:spcAft>
              <a:buClrTx/>
              <a:buFontTx/>
              <a:buNone/>
              <a:defRPr/>
            </a:pPr>
            <a:r>
              <a:rPr lang="es-AR" sz="2000" kern="1200" dirty="0">
                <a:solidFill>
                  <a:srgbClr val="FFFFFF"/>
                </a:solidFill>
                <a:latin typeface="Montserrat" panose="00000500000000000000" pitchFamily="50" charset="0"/>
              </a:rPr>
              <a:t>SECCIÓN</a:t>
            </a:r>
            <a:endParaRPr lang="es-AR" sz="2000" kern="1200" dirty="0">
              <a:solidFill>
                <a:srgbClr val="FFFF00"/>
              </a:solidFill>
              <a:latin typeface="Montserrat" panose="00000500000000000000" pitchFamily="50" charset="0"/>
            </a:endParaRPr>
          </a:p>
        </p:txBody>
      </p:sp>
      <p:sp>
        <p:nvSpPr>
          <p:cNvPr id="12" name="Rectángulo 11"/>
          <p:cNvSpPr/>
          <p:nvPr/>
        </p:nvSpPr>
        <p:spPr>
          <a:xfrm>
            <a:off x="3238500" y="3617913"/>
            <a:ext cx="1943100" cy="400050"/>
          </a:xfrm>
          <a:prstGeom prst="rect">
            <a:avLst/>
          </a:prstGeom>
          <a:ln/>
        </p:spPr>
        <p:style>
          <a:lnRef idx="1">
            <a:schemeClr val="dk1"/>
          </a:lnRef>
          <a:fillRef idx="3">
            <a:schemeClr val="dk1"/>
          </a:fillRef>
          <a:effectRef idx="2">
            <a:schemeClr val="dk1"/>
          </a:effectRef>
          <a:fontRef idx="minor">
            <a:schemeClr val="lt1"/>
          </a:fontRef>
        </p:style>
        <p:txBody>
          <a:bodyPr>
            <a:spAutoFit/>
          </a:bodyPr>
          <a:lstStyle/>
          <a:p>
            <a:pPr algn="ctr" fontAlgn="base">
              <a:spcBef>
                <a:spcPct val="0"/>
              </a:spcBef>
              <a:spcAft>
                <a:spcPct val="0"/>
              </a:spcAft>
              <a:buClrTx/>
              <a:buFontTx/>
              <a:buNone/>
              <a:defRPr/>
            </a:pPr>
            <a:r>
              <a:rPr lang="es-AR" sz="2000" kern="1200" dirty="0">
                <a:solidFill>
                  <a:srgbClr val="FFFFFF"/>
                </a:solidFill>
                <a:latin typeface="Montserrat" panose="00000500000000000000" pitchFamily="50" charset="0"/>
              </a:rPr>
              <a:t>SEGMENTO</a:t>
            </a:r>
            <a:endParaRPr lang="es-AR" sz="2000" kern="1200" dirty="0">
              <a:solidFill>
                <a:srgbClr val="FFFF00"/>
              </a:solidFill>
              <a:latin typeface="Montserrat" panose="00000500000000000000" pitchFamily="50" charset="0"/>
            </a:endParaRPr>
          </a:p>
        </p:txBody>
      </p:sp>
      <p:sp>
        <p:nvSpPr>
          <p:cNvPr id="13" name="Rectángulo 12"/>
          <p:cNvSpPr/>
          <p:nvPr/>
        </p:nvSpPr>
        <p:spPr>
          <a:xfrm>
            <a:off x="3781425" y="4083050"/>
            <a:ext cx="1944688" cy="400050"/>
          </a:xfrm>
          <a:prstGeom prst="rect">
            <a:avLst/>
          </a:prstGeom>
          <a:solidFill>
            <a:srgbClr val="990033"/>
          </a:solidFill>
          <a:ln/>
        </p:spPr>
        <p:style>
          <a:lnRef idx="1">
            <a:schemeClr val="accent5"/>
          </a:lnRef>
          <a:fillRef idx="3">
            <a:schemeClr val="accent5"/>
          </a:fillRef>
          <a:effectRef idx="2">
            <a:schemeClr val="accent5"/>
          </a:effectRef>
          <a:fontRef idx="minor">
            <a:schemeClr val="lt1"/>
          </a:fontRef>
        </p:style>
        <p:txBody>
          <a:bodyPr>
            <a:spAutoFit/>
          </a:bodyPr>
          <a:lstStyle/>
          <a:p>
            <a:pPr algn="ctr" fontAlgn="base">
              <a:spcBef>
                <a:spcPct val="0"/>
              </a:spcBef>
              <a:spcAft>
                <a:spcPct val="0"/>
              </a:spcAft>
              <a:buClrTx/>
              <a:buFontTx/>
              <a:buNone/>
              <a:defRPr/>
            </a:pPr>
            <a:r>
              <a:rPr lang="es-AR" sz="2000" b="1" kern="1200" dirty="0">
                <a:solidFill>
                  <a:srgbClr val="FFFFFF"/>
                </a:solidFill>
                <a:latin typeface="Montserrat" panose="00000500000000000000" pitchFamily="50" charset="0"/>
              </a:rPr>
              <a:t>PÁRRAFO</a:t>
            </a:r>
            <a:endParaRPr lang="es-AR" sz="2000" b="1" kern="1200" dirty="0">
              <a:solidFill>
                <a:srgbClr val="FFFF00"/>
              </a:solidFill>
              <a:latin typeface="Montserrat" panose="00000500000000000000" pitchFamily="50" charset="0"/>
            </a:endParaRPr>
          </a:p>
        </p:txBody>
      </p:sp>
      <p:sp>
        <p:nvSpPr>
          <p:cNvPr id="14" name="Rectángulo 13"/>
          <p:cNvSpPr/>
          <p:nvPr/>
        </p:nvSpPr>
        <p:spPr>
          <a:xfrm>
            <a:off x="4284663" y="4548188"/>
            <a:ext cx="1944687" cy="400050"/>
          </a:xfrm>
          <a:prstGeom prst="rect">
            <a:avLst/>
          </a:prstGeom>
          <a:ln/>
        </p:spPr>
        <p:style>
          <a:lnRef idx="1">
            <a:schemeClr val="dk1"/>
          </a:lnRef>
          <a:fillRef idx="3">
            <a:schemeClr val="dk1"/>
          </a:fillRef>
          <a:effectRef idx="2">
            <a:schemeClr val="dk1"/>
          </a:effectRef>
          <a:fontRef idx="minor">
            <a:schemeClr val="lt1"/>
          </a:fontRef>
        </p:style>
        <p:txBody>
          <a:bodyPr>
            <a:spAutoFit/>
          </a:bodyPr>
          <a:lstStyle/>
          <a:p>
            <a:pPr algn="ctr" fontAlgn="base">
              <a:spcBef>
                <a:spcPct val="0"/>
              </a:spcBef>
              <a:spcAft>
                <a:spcPct val="0"/>
              </a:spcAft>
              <a:buClrTx/>
              <a:buFontTx/>
              <a:buNone/>
              <a:defRPr/>
            </a:pPr>
            <a:r>
              <a:rPr lang="es-AR" sz="2000" kern="1200" dirty="0">
                <a:solidFill>
                  <a:srgbClr val="FFFFFF"/>
                </a:solidFill>
                <a:latin typeface="Montserrat" panose="00000500000000000000" pitchFamily="50" charset="0"/>
              </a:rPr>
              <a:t>ORACIÓN</a:t>
            </a:r>
            <a:endParaRPr lang="es-AR" sz="2000" kern="1200" dirty="0">
              <a:solidFill>
                <a:srgbClr val="FFFF00"/>
              </a:solidFill>
              <a:latin typeface="Montserrat" panose="00000500000000000000" pitchFamily="50" charset="0"/>
            </a:endParaRPr>
          </a:p>
        </p:txBody>
      </p:sp>
      <p:sp>
        <p:nvSpPr>
          <p:cNvPr id="15" name="Rectángulo 14"/>
          <p:cNvSpPr/>
          <p:nvPr/>
        </p:nvSpPr>
        <p:spPr>
          <a:xfrm>
            <a:off x="4752975" y="5026025"/>
            <a:ext cx="1944688" cy="400050"/>
          </a:xfrm>
          <a:prstGeom prst="rect">
            <a:avLst/>
          </a:prstGeom>
          <a:ln/>
        </p:spPr>
        <p:style>
          <a:lnRef idx="1">
            <a:schemeClr val="dk1"/>
          </a:lnRef>
          <a:fillRef idx="3">
            <a:schemeClr val="dk1"/>
          </a:fillRef>
          <a:effectRef idx="2">
            <a:schemeClr val="dk1"/>
          </a:effectRef>
          <a:fontRef idx="minor">
            <a:schemeClr val="lt1"/>
          </a:fontRef>
        </p:style>
        <p:txBody>
          <a:bodyPr>
            <a:spAutoFit/>
          </a:bodyPr>
          <a:lstStyle/>
          <a:p>
            <a:pPr algn="ctr" fontAlgn="base">
              <a:spcBef>
                <a:spcPct val="0"/>
              </a:spcBef>
              <a:spcAft>
                <a:spcPct val="0"/>
              </a:spcAft>
              <a:buClrTx/>
              <a:buFontTx/>
              <a:buNone/>
              <a:defRPr/>
            </a:pPr>
            <a:r>
              <a:rPr lang="es-AR" sz="2000" kern="1200" dirty="0">
                <a:solidFill>
                  <a:srgbClr val="FFFFFF"/>
                </a:solidFill>
                <a:latin typeface="Montserrat" panose="00000500000000000000" pitchFamily="50" charset="0"/>
              </a:rPr>
              <a:t>CLAÚSULA</a:t>
            </a:r>
            <a:endParaRPr lang="es-AR" sz="2000" kern="1200" dirty="0">
              <a:solidFill>
                <a:srgbClr val="FFFF00"/>
              </a:solidFill>
              <a:latin typeface="Montserrat" panose="00000500000000000000" pitchFamily="50" charset="0"/>
            </a:endParaRPr>
          </a:p>
        </p:txBody>
      </p:sp>
      <p:sp>
        <p:nvSpPr>
          <p:cNvPr id="20" name="Rectángulo 19"/>
          <p:cNvSpPr/>
          <p:nvPr/>
        </p:nvSpPr>
        <p:spPr>
          <a:xfrm>
            <a:off x="5181600" y="5491163"/>
            <a:ext cx="1944688" cy="400050"/>
          </a:xfrm>
          <a:prstGeom prst="rect">
            <a:avLst/>
          </a:prstGeom>
          <a:ln/>
        </p:spPr>
        <p:style>
          <a:lnRef idx="1">
            <a:schemeClr val="dk1"/>
          </a:lnRef>
          <a:fillRef idx="3">
            <a:schemeClr val="dk1"/>
          </a:fillRef>
          <a:effectRef idx="2">
            <a:schemeClr val="dk1"/>
          </a:effectRef>
          <a:fontRef idx="minor">
            <a:schemeClr val="lt1"/>
          </a:fontRef>
        </p:style>
        <p:txBody>
          <a:bodyPr>
            <a:spAutoFit/>
          </a:bodyPr>
          <a:lstStyle/>
          <a:p>
            <a:pPr algn="ctr" fontAlgn="base">
              <a:spcBef>
                <a:spcPct val="0"/>
              </a:spcBef>
              <a:spcAft>
                <a:spcPct val="0"/>
              </a:spcAft>
              <a:buClrTx/>
              <a:buFontTx/>
              <a:buNone/>
              <a:defRPr/>
            </a:pPr>
            <a:r>
              <a:rPr lang="es-AR" sz="2000" kern="1200" dirty="0">
                <a:solidFill>
                  <a:srgbClr val="FFFFFF"/>
                </a:solidFill>
                <a:latin typeface="Montserrat" panose="00000500000000000000" pitchFamily="50" charset="0"/>
              </a:rPr>
              <a:t>PALABRA</a:t>
            </a:r>
            <a:endParaRPr lang="es-AR" sz="2000" kern="1200" dirty="0">
              <a:solidFill>
                <a:srgbClr val="FFFF00"/>
              </a:solidFill>
              <a:latin typeface="Montserrat" panose="00000500000000000000" pitchFamily="50" charset="0"/>
            </a:endParaRPr>
          </a:p>
        </p:txBody>
      </p:sp>
      <p:cxnSp>
        <p:nvCxnSpPr>
          <p:cNvPr id="7" name="Conector recto de flecha 6"/>
          <p:cNvCxnSpPr>
            <a:cxnSpLocks/>
          </p:cNvCxnSpPr>
          <p:nvPr/>
        </p:nvCxnSpPr>
        <p:spPr>
          <a:xfrm>
            <a:off x="6229350" y="4083050"/>
            <a:ext cx="1468438" cy="1800225"/>
          </a:xfrm>
          <a:prstGeom prst="straightConnector1">
            <a:avLst/>
          </a:prstGeom>
          <a:ln w="76200">
            <a:solidFill>
              <a:srgbClr val="990033"/>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ector recto de flecha 24"/>
          <p:cNvCxnSpPr>
            <a:cxnSpLocks/>
          </p:cNvCxnSpPr>
          <p:nvPr/>
        </p:nvCxnSpPr>
        <p:spPr>
          <a:xfrm flipH="1" flipV="1">
            <a:off x="1060450" y="2411413"/>
            <a:ext cx="3762375" cy="3492500"/>
          </a:xfrm>
          <a:prstGeom prst="straightConnector1">
            <a:avLst/>
          </a:prstGeom>
          <a:ln w="76200">
            <a:solidFill>
              <a:srgbClr val="990033"/>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79654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2" grpId="0" animBg="1"/>
      <p:bldP spid="13" grpId="0" animBg="1"/>
      <p:bldP spid="14" grpId="0" animBg="1"/>
      <p:bldP spid="15" grpId="0" animBg="1"/>
      <p:bldP spid="20"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78" name="Google Shape;378;p40"/>
          <p:cNvSpPr txBox="1"/>
          <p:nvPr/>
        </p:nvSpPr>
        <p:spPr>
          <a:xfrm>
            <a:off x="323850" y="1052512"/>
            <a:ext cx="8135937" cy="2525957"/>
          </a:xfrm>
          <a:prstGeom prst="rect">
            <a:avLst/>
          </a:prstGeom>
          <a:noFill/>
          <a:ln>
            <a:noFill/>
          </a:ln>
        </p:spPr>
        <p:txBody>
          <a:bodyPr spcFirstLastPara="1" wrap="square" lIns="91425" tIns="45700" rIns="91425" bIns="45700" anchor="ctr" anchorCtr="0">
            <a:noAutofit/>
          </a:bodyPr>
          <a:lstStyle/>
          <a:p>
            <a:pPr lvl="0" algn="ctr">
              <a:lnSpc>
                <a:spcPct val="150000"/>
              </a:lnSpc>
              <a:buClr>
                <a:schemeClr val="dk1"/>
              </a:buClr>
              <a:buSzPts val="2400"/>
            </a:pPr>
            <a:r>
              <a:rPr lang="es-AR" sz="5400" dirty="0">
                <a:solidFill>
                  <a:schemeClr val="dk1"/>
                </a:solidFill>
                <a:latin typeface="Calibri"/>
                <a:ea typeface="Calibri"/>
                <a:cs typeface="Calibri"/>
                <a:sym typeface="Calibri"/>
              </a:rPr>
              <a:t>La interpretación</a:t>
            </a:r>
            <a:endParaRPr sz="5400" dirty="0"/>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66</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lvl="0">
              <a:buClr>
                <a:schemeClr val="lt1"/>
              </a:buClr>
              <a:buSzPts val="3600"/>
            </a:pPr>
            <a:endParaRPr dirty="0"/>
          </a:p>
        </p:txBody>
      </p:sp>
    </p:spTree>
    <p:extLst>
      <p:ext uri="{BB962C8B-B14F-4D97-AF65-F5344CB8AC3E}">
        <p14:creationId xmlns:p14="http://schemas.microsoft.com/office/powerpoint/2010/main" val="357463149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78" name="Google Shape;378;p40"/>
          <p:cNvSpPr txBox="1"/>
          <p:nvPr/>
        </p:nvSpPr>
        <p:spPr>
          <a:xfrm>
            <a:off x="323850" y="1052512"/>
            <a:ext cx="8135937" cy="2525957"/>
          </a:xfrm>
          <a:prstGeom prst="rect">
            <a:avLst/>
          </a:prstGeom>
          <a:noFill/>
          <a:ln>
            <a:noFill/>
          </a:ln>
        </p:spPr>
        <p:txBody>
          <a:bodyPr spcFirstLastPara="1" wrap="square" lIns="91425" tIns="45700" rIns="91425" bIns="45700" anchor="ctr" anchorCtr="0">
            <a:noAutofit/>
          </a:bodyPr>
          <a:lstStyle/>
          <a:p>
            <a:pPr lvl="0" algn="ctr">
              <a:lnSpc>
                <a:spcPct val="150000"/>
              </a:lnSpc>
              <a:buClr>
                <a:schemeClr val="dk1"/>
              </a:buClr>
              <a:buSzPts val="2400"/>
            </a:pPr>
            <a:r>
              <a:rPr lang="es-AR" sz="2400" dirty="0">
                <a:solidFill>
                  <a:schemeClr val="dk1"/>
                </a:solidFill>
                <a:latin typeface="Calibri"/>
                <a:ea typeface="Calibri"/>
                <a:cs typeface="Calibri"/>
                <a:sym typeface="Calibri"/>
              </a:rPr>
              <a:t>Determinar qué quiso decir el autor con lo que dijo.</a:t>
            </a:r>
            <a:endParaRPr dirty="0"/>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67</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lvl="0">
              <a:buClr>
                <a:schemeClr val="lt1"/>
              </a:buClr>
              <a:buSzPts val="3600"/>
            </a:pPr>
            <a:r>
              <a:rPr lang="es-AR" sz="3600" b="1" dirty="0">
                <a:solidFill>
                  <a:schemeClr val="lt1"/>
                </a:solidFill>
                <a:latin typeface="Calibri"/>
                <a:ea typeface="Calibri"/>
                <a:cs typeface="Calibri"/>
                <a:sym typeface="Calibri"/>
              </a:rPr>
              <a:t>El objetivo de la interpretación: </a:t>
            </a:r>
            <a:endParaRPr dirty="0"/>
          </a:p>
        </p:txBody>
      </p:sp>
    </p:spTree>
    <p:extLst>
      <p:ext uri="{BB962C8B-B14F-4D97-AF65-F5344CB8AC3E}">
        <p14:creationId xmlns:p14="http://schemas.microsoft.com/office/powerpoint/2010/main" val="187621488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78" name="Google Shape;378;p40"/>
          <p:cNvSpPr txBox="1"/>
          <p:nvPr/>
        </p:nvSpPr>
        <p:spPr>
          <a:xfrm>
            <a:off x="323850" y="1052512"/>
            <a:ext cx="8135937" cy="2525957"/>
          </a:xfrm>
          <a:prstGeom prst="rect">
            <a:avLst/>
          </a:prstGeom>
          <a:noFill/>
          <a:ln>
            <a:noFill/>
          </a:ln>
        </p:spPr>
        <p:txBody>
          <a:bodyPr spcFirstLastPara="1" wrap="square" lIns="91425" tIns="45700" rIns="91425" bIns="45700" anchor="ctr" anchorCtr="0">
            <a:noAutofit/>
          </a:bodyPr>
          <a:lstStyle/>
          <a:p>
            <a:pPr lvl="0" algn="ctr">
              <a:lnSpc>
                <a:spcPct val="150000"/>
              </a:lnSpc>
              <a:buClr>
                <a:schemeClr val="dk1"/>
              </a:buClr>
              <a:buSzPts val="2400"/>
            </a:pPr>
            <a:r>
              <a:rPr lang="es-AR" sz="2400" dirty="0">
                <a:solidFill>
                  <a:schemeClr val="dk1"/>
                </a:solidFill>
                <a:latin typeface="Calibri"/>
                <a:ea typeface="Calibri"/>
                <a:cs typeface="Calibri"/>
                <a:sym typeface="Calibri"/>
              </a:rPr>
              <a:t>¿Qué significa este pasaje? </a:t>
            </a:r>
            <a:endParaRPr dirty="0"/>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68</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lvl="0">
              <a:buClr>
                <a:schemeClr val="lt1"/>
              </a:buClr>
              <a:buSzPts val="3600"/>
            </a:pPr>
            <a:r>
              <a:rPr lang="es-AR" sz="3600" b="1" dirty="0">
                <a:solidFill>
                  <a:schemeClr val="lt1"/>
                </a:solidFill>
                <a:latin typeface="Calibri"/>
                <a:ea typeface="Calibri"/>
                <a:cs typeface="Calibri"/>
                <a:sym typeface="Calibri"/>
              </a:rPr>
              <a:t>La pregunta clave de la interpretación: </a:t>
            </a:r>
            <a:endParaRPr dirty="0"/>
          </a:p>
        </p:txBody>
      </p:sp>
    </p:spTree>
    <p:extLst>
      <p:ext uri="{BB962C8B-B14F-4D97-AF65-F5344CB8AC3E}">
        <p14:creationId xmlns:p14="http://schemas.microsoft.com/office/powerpoint/2010/main" val="47967714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78" name="Google Shape;378;p40"/>
          <p:cNvSpPr txBox="1"/>
          <p:nvPr/>
        </p:nvSpPr>
        <p:spPr>
          <a:xfrm>
            <a:off x="323850" y="1052512"/>
            <a:ext cx="8135937" cy="2525957"/>
          </a:xfrm>
          <a:prstGeom prst="rect">
            <a:avLst/>
          </a:prstGeom>
          <a:noFill/>
          <a:ln>
            <a:noFill/>
          </a:ln>
        </p:spPr>
        <p:txBody>
          <a:bodyPr spcFirstLastPara="1" wrap="square" lIns="91425" tIns="45700" rIns="91425" bIns="45700" anchor="ctr" anchorCtr="0">
            <a:noAutofit/>
          </a:bodyPr>
          <a:lstStyle/>
          <a:p>
            <a:pPr lvl="0" algn="ctr">
              <a:lnSpc>
                <a:spcPct val="150000"/>
              </a:lnSpc>
              <a:buClr>
                <a:schemeClr val="dk1"/>
              </a:buClr>
              <a:buSzPts val="2400"/>
            </a:pPr>
            <a:r>
              <a:rPr lang="es-AR" sz="2400" dirty="0">
                <a:solidFill>
                  <a:schemeClr val="dk1"/>
                </a:solidFill>
                <a:latin typeface="Calibri"/>
                <a:ea typeface="Calibri"/>
                <a:cs typeface="Calibri"/>
                <a:sym typeface="Calibri"/>
              </a:rPr>
              <a:t>Una mala interpretación produce una mala aplicación.</a:t>
            </a:r>
            <a:endParaRPr dirty="0"/>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69</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lvl="0">
              <a:buClr>
                <a:schemeClr val="lt1"/>
              </a:buClr>
              <a:buSzPts val="3600"/>
            </a:pPr>
            <a:r>
              <a:rPr lang="es-AR" sz="3600" b="1" dirty="0">
                <a:solidFill>
                  <a:schemeClr val="lt1"/>
                </a:solidFill>
                <a:latin typeface="Calibri"/>
                <a:ea typeface="Calibri"/>
                <a:cs typeface="Calibri"/>
                <a:sym typeface="Calibri"/>
              </a:rPr>
              <a:t>La importancia de la interpretación: </a:t>
            </a:r>
            <a:endParaRPr dirty="0"/>
          </a:p>
        </p:txBody>
      </p:sp>
    </p:spTree>
    <p:extLst>
      <p:ext uri="{BB962C8B-B14F-4D97-AF65-F5344CB8AC3E}">
        <p14:creationId xmlns:p14="http://schemas.microsoft.com/office/powerpoint/2010/main" val="86923490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78" name="Google Shape;378;p40"/>
          <p:cNvSpPr txBox="1"/>
          <p:nvPr/>
        </p:nvSpPr>
        <p:spPr>
          <a:xfrm>
            <a:off x="323850" y="1052512"/>
            <a:ext cx="8135937" cy="2525957"/>
          </a:xfrm>
          <a:prstGeom prst="rect">
            <a:avLst/>
          </a:prstGeom>
          <a:noFill/>
          <a:ln>
            <a:noFill/>
          </a:ln>
        </p:spPr>
        <p:txBody>
          <a:bodyPr spcFirstLastPara="1" wrap="square" lIns="91425" tIns="45700" rIns="91425" bIns="45700" anchor="ctr" anchorCtr="0">
            <a:noAutofit/>
          </a:bodyPr>
          <a:lstStyle/>
          <a:p>
            <a:pPr lvl="0" algn="ctr">
              <a:lnSpc>
                <a:spcPct val="150000"/>
              </a:lnSpc>
              <a:buClr>
                <a:schemeClr val="dk1"/>
              </a:buClr>
              <a:buSzPts val="2400"/>
            </a:pPr>
            <a:r>
              <a:rPr lang="es-AR" sz="2400" dirty="0">
                <a:solidFill>
                  <a:schemeClr val="dk1"/>
                </a:solidFill>
                <a:latin typeface="Calibri"/>
                <a:ea typeface="Calibri"/>
                <a:cs typeface="Calibri"/>
                <a:sym typeface="Calibri"/>
              </a:rPr>
              <a:t>Existe una sola interpretación correcta. </a:t>
            </a:r>
            <a:endParaRPr dirty="0"/>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70</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lvl="0">
              <a:buClr>
                <a:schemeClr val="lt1"/>
              </a:buClr>
              <a:buSzPts val="3600"/>
            </a:pPr>
            <a:r>
              <a:rPr lang="es-AR" sz="3100" b="1" dirty="0">
                <a:solidFill>
                  <a:schemeClr val="lt1"/>
                </a:solidFill>
                <a:latin typeface="Calibri"/>
                <a:ea typeface="Calibri"/>
                <a:cs typeface="Calibri"/>
                <a:sym typeface="Calibri"/>
              </a:rPr>
              <a:t>Un concepto importante sobre la interpretación: </a:t>
            </a:r>
            <a:endParaRPr sz="3100" dirty="0"/>
          </a:p>
        </p:txBody>
      </p:sp>
    </p:spTree>
    <p:extLst>
      <p:ext uri="{BB962C8B-B14F-4D97-AF65-F5344CB8AC3E}">
        <p14:creationId xmlns:p14="http://schemas.microsoft.com/office/powerpoint/2010/main" val="190421211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78" name="Google Shape;378;p40"/>
          <p:cNvSpPr txBox="1"/>
          <p:nvPr/>
        </p:nvSpPr>
        <p:spPr>
          <a:xfrm>
            <a:off x="1670538" y="1052512"/>
            <a:ext cx="6789249" cy="4715242"/>
          </a:xfrm>
          <a:prstGeom prst="rect">
            <a:avLst/>
          </a:prstGeom>
          <a:noFill/>
          <a:ln>
            <a:noFill/>
          </a:ln>
        </p:spPr>
        <p:txBody>
          <a:bodyPr spcFirstLastPara="1" wrap="square" lIns="91425" tIns="45700" rIns="91425" bIns="45700" anchor="ctr" anchorCtr="0">
            <a:noAutofit/>
          </a:bodyPr>
          <a:lstStyle/>
          <a:p>
            <a:pPr marL="457200" lvl="0" indent="-457200">
              <a:lnSpc>
                <a:spcPct val="150000"/>
              </a:lnSpc>
              <a:buClr>
                <a:schemeClr val="dk1"/>
              </a:buClr>
              <a:buSzPts val="2400"/>
              <a:buFont typeface="+mj-lt"/>
              <a:buAutoNum type="arabicPeriod"/>
            </a:pPr>
            <a:r>
              <a:rPr lang="es-AR" sz="2400" dirty="0">
                <a:solidFill>
                  <a:schemeClr val="dk1"/>
                </a:solidFill>
                <a:latin typeface="Calibri"/>
                <a:ea typeface="Calibri"/>
                <a:cs typeface="Calibri"/>
                <a:sym typeface="Calibri"/>
              </a:rPr>
              <a:t>El contexto gramatical del pasaje</a:t>
            </a:r>
          </a:p>
          <a:p>
            <a:pPr marL="457200" lvl="0" indent="-457200">
              <a:lnSpc>
                <a:spcPct val="150000"/>
              </a:lnSpc>
              <a:buClr>
                <a:schemeClr val="dk1"/>
              </a:buClr>
              <a:buSzPts val="2400"/>
              <a:buFont typeface="+mj-lt"/>
              <a:buAutoNum type="arabicPeriod"/>
            </a:pPr>
            <a:r>
              <a:rPr lang="es-AR" sz="2400" dirty="0">
                <a:solidFill>
                  <a:schemeClr val="dk1"/>
                </a:solidFill>
                <a:latin typeface="Calibri"/>
                <a:ea typeface="Calibri"/>
                <a:cs typeface="Calibri"/>
                <a:sym typeface="Calibri"/>
              </a:rPr>
              <a:t>El contexto histórico del pasaje</a:t>
            </a:r>
          </a:p>
          <a:p>
            <a:pPr marL="457200" lvl="0" indent="-457200">
              <a:lnSpc>
                <a:spcPct val="150000"/>
              </a:lnSpc>
              <a:buClr>
                <a:schemeClr val="dk1"/>
              </a:buClr>
              <a:buSzPts val="2400"/>
              <a:buFont typeface="+mj-lt"/>
              <a:buAutoNum type="arabicPeriod"/>
            </a:pPr>
            <a:r>
              <a:rPr lang="es-AR" sz="2400" dirty="0">
                <a:solidFill>
                  <a:schemeClr val="dk1"/>
                </a:solidFill>
                <a:latin typeface="Calibri"/>
                <a:ea typeface="Calibri"/>
                <a:cs typeface="Calibri"/>
                <a:sym typeface="Calibri"/>
              </a:rPr>
              <a:t>El contexto cultural del pasaje</a:t>
            </a:r>
          </a:p>
          <a:p>
            <a:pPr marL="457200" lvl="0" indent="-457200">
              <a:lnSpc>
                <a:spcPct val="150000"/>
              </a:lnSpc>
              <a:buClr>
                <a:schemeClr val="dk1"/>
              </a:buClr>
              <a:buSzPts val="2400"/>
              <a:buFont typeface="+mj-lt"/>
              <a:buAutoNum type="arabicPeriod"/>
            </a:pPr>
            <a:r>
              <a:rPr lang="es-AR" sz="2400" dirty="0">
                <a:solidFill>
                  <a:schemeClr val="dk1"/>
                </a:solidFill>
                <a:latin typeface="Calibri"/>
                <a:ea typeface="Calibri"/>
                <a:cs typeface="Calibri"/>
                <a:sym typeface="Calibri"/>
              </a:rPr>
              <a:t>El contexto literario del pasaje</a:t>
            </a:r>
          </a:p>
          <a:p>
            <a:pPr marL="457200" lvl="0" indent="-457200">
              <a:lnSpc>
                <a:spcPct val="150000"/>
              </a:lnSpc>
              <a:buClr>
                <a:schemeClr val="dk1"/>
              </a:buClr>
              <a:buSzPts val="2400"/>
              <a:buFont typeface="+mj-lt"/>
              <a:buAutoNum type="arabicPeriod"/>
            </a:pPr>
            <a:r>
              <a:rPr lang="es-AR" sz="2400" dirty="0">
                <a:solidFill>
                  <a:schemeClr val="dk1"/>
                </a:solidFill>
                <a:latin typeface="Calibri"/>
                <a:ea typeface="Calibri"/>
                <a:cs typeface="Calibri"/>
                <a:sym typeface="Calibri"/>
              </a:rPr>
              <a:t>El contexto teológico del pasaje</a:t>
            </a: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71</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lvl="0" algn="ctr">
              <a:buClr>
                <a:schemeClr val="lt1"/>
              </a:buClr>
              <a:buSzPts val="3600"/>
            </a:pPr>
            <a:r>
              <a:rPr lang="es-AR" sz="3100" b="1" dirty="0">
                <a:solidFill>
                  <a:schemeClr val="lt1"/>
                </a:solidFill>
                <a:latin typeface="Calibri"/>
                <a:ea typeface="Calibri"/>
                <a:cs typeface="Calibri"/>
                <a:sym typeface="Calibri"/>
              </a:rPr>
              <a:t>UN PANORAMA</a:t>
            </a:r>
            <a:endParaRPr sz="3100" dirty="0"/>
          </a:p>
        </p:txBody>
      </p:sp>
    </p:spTree>
    <p:extLst>
      <p:ext uri="{BB962C8B-B14F-4D97-AF65-F5344CB8AC3E}">
        <p14:creationId xmlns:p14="http://schemas.microsoft.com/office/powerpoint/2010/main" val="3447739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7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7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78" name="Google Shape;378;p40"/>
          <p:cNvSpPr txBox="1"/>
          <p:nvPr/>
        </p:nvSpPr>
        <p:spPr>
          <a:xfrm>
            <a:off x="0" y="1052512"/>
            <a:ext cx="8459787" cy="3915142"/>
          </a:xfrm>
          <a:prstGeom prst="rect">
            <a:avLst/>
          </a:prstGeom>
          <a:noFill/>
          <a:ln>
            <a:noFill/>
          </a:ln>
        </p:spPr>
        <p:txBody>
          <a:bodyPr spcFirstLastPara="1" wrap="square" lIns="91425" tIns="45700" rIns="91425" bIns="45700" anchor="ctr" anchorCtr="0">
            <a:noAutofit/>
          </a:bodyPr>
          <a:lstStyle/>
          <a:p>
            <a:pPr lvl="0" algn="ctr">
              <a:lnSpc>
                <a:spcPct val="150000"/>
              </a:lnSpc>
              <a:buClr>
                <a:schemeClr val="dk1"/>
              </a:buClr>
              <a:buSzPts val="2400"/>
            </a:pPr>
            <a:r>
              <a:rPr lang="es-AR" sz="2400" dirty="0">
                <a:solidFill>
                  <a:schemeClr val="dk1"/>
                </a:solidFill>
                <a:latin typeface="Calibri"/>
                <a:ea typeface="Calibri"/>
                <a:cs typeface="Calibri"/>
                <a:sym typeface="Calibri"/>
              </a:rPr>
              <a:t>¿Es literal? </a:t>
            </a:r>
          </a:p>
          <a:p>
            <a:pPr lvl="0" algn="ctr">
              <a:lnSpc>
                <a:spcPct val="150000"/>
              </a:lnSpc>
              <a:buClr>
                <a:schemeClr val="dk1"/>
              </a:buClr>
              <a:buSzPts val="2400"/>
            </a:pPr>
            <a:endParaRPr lang="es-AR" sz="2400" dirty="0">
              <a:solidFill>
                <a:schemeClr val="dk1"/>
              </a:solidFill>
              <a:latin typeface="Calibri"/>
              <a:cs typeface="Calibri"/>
              <a:sym typeface="Calibri"/>
            </a:endParaRPr>
          </a:p>
          <a:p>
            <a:pPr lvl="0" algn="ctr">
              <a:lnSpc>
                <a:spcPct val="150000"/>
              </a:lnSpc>
              <a:buClr>
                <a:schemeClr val="dk1"/>
              </a:buClr>
              <a:buSzPts val="2400"/>
            </a:pPr>
            <a:r>
              <a:rPr lang="es-AR" sz="2400" dirty="0">
                <a:solidFill>
                  <a:schemeClr val="dk1"/>
                </a:solidFill>
                <a:latin typeface="Calibri"/>
                <a:cs typeface="Calibri"/>
                <a:sym typeface="Calibri"/>
              </a:rPr>
              <a:t>¿Es figurado?</a:t>
            </a:r>
          </a:p>
          <a:p>
            <a:pPr lvl="0" algn="ctr">
              <a:lnSpc>
                <a:spcPct val="150000"/>
              </a:lnSpc>
              <a:buClr>
                <a:schemeClr val="dk1"/>
              </a:buClr>
              <a:buSzPts val="2400"/>
            </a:pPr>
            <a:endParaRPr lang="es-AR" sz="2400" dirty="0">
              <a:solidFill>
                <a:schemeClr val="dk1"/>
              </a:solidFill>
              <a:latin typeface="Calibri"/>
              <a:cs typeface="Calibri"/>
              <a:sym typeface="Calibri"/>
            </a:endParaRPr>
          </a:p>
          <a:p>
            <a:pPr lvl="0" algn="ctr">
              <a:lnSpc>
                <a:spcPct val="150000"/>
              </a:lnSpc>
              <a:buClr>
                <a:schemeClr val="dk1"/>
              </a:buClr>
              <a:buSzPts val="2400"/>
            </a:pPr>
            <a:r>
              <a:rPr lang="es-AR" sz="2400" dirty="0">
                <a:solidFill>
                  <a:schemeClr val="dk1"/>
                </a:solidFill>
                <a:latin typeface="Calibri"/>
                <a:cs typeface="Calibri"/>
                <a:sym typeface="Calibri"/>
              </a:rPr>
              <a:t>Barcelona va a destrozar a Madrid. </a:t>
            </a:r>
          </a:p>
          <a:p>
            <a:pPr lvl="0" algn="ctr">
              <a:lnSpc>
                <a:spcPct val="150000"/>
              </a:lnSpc>
              <a:buClr>
                <a:schemeClr val="dk1"/>
              </a:buClr>
              <a:buSzPts val="2400"/>
            </a:pPr>
            <a:endParaRPr dirty="0"/>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72</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lvl="0">
              <a:buClr>
                <a:schemeClr val="lt1"/>
              </a:buClr>
              <a:buSzPts val="3600"/>
            </a:pPr>
            <a:r>
              <a:rPr lang="es-AR" sz="3100" b="1" dirty="0">
                <a:solidFill>
                  <a:schemeClr val="lt1"/>
                </a:solidFill>
                <a:latin typeface="Calibri"/>
                <a:ea typeface="Calibri"/>
                <a:cs typeface="Calibri"/>
                <a:sym typeface="Calibri"/>
              </a:rPr>
              <a:t>Determinar el significado </a:t>
            </a:r>
            <a:r>
              <a:rPr lang="es-AR" sz="3100" b="1" u="sng" dirty="0">
                <a:solidFill>
                  <a:schemeClr val="lt1"/>
                </a:solidFill>
                <a:latin typeface="Calibri"/>
                <a:ea typeface="Calibri"/>
                <a:cs typeface="Calibri"/>
                <a:sym typeface="Calibri"/>
              </a:rPr>
              <a:t>normal</a:t>
            </a:r>
            <a:r>
              <a:rPr lang="es-AR" sz="3100" b="1" dirty="0">
                <a:solidFill>
                  <a:schemeClr val="lt1"/>
                </a:solidFill>
                <a:latin typeface="Calibri"/>
                <a:ea typeface="Calibri"/>
                <a:cs typeface="Calibri"/>
                <a:sym typeface="Calibri"/>
              </a:rPr>
              <a:t> del texto</a:t>
            </a:r>
            <a:endParaRPr sz="3100" dirty="0"/>
          </a:p>
        </p:txBody>
      </p:sp>
    </p:spTree>
    <p:extLst>
      <p:ext uri="{BB962C8B-B14F-4D97-AF65-F5344CB8AC3E}">
        <p14:creationId xmlns:p14="http://schemas.microsoft.com/office/powerpoint/2010/main" val="1801460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7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78" name="Google Shape;378;p40"/>
          <p:cNvSpPr txBox="1"/>
          <p:nvPr/>
        </p:nvSpPr>
        <p:spPr>
          <a:xfrm>
            <a:off x="0" y="1835028"/>
            <a:ext cx="8459787" cy="2525957"/>
          </a:xfrm>
          <a:prstGeom prst="rect">
            <a:avLst/>
          </a:prstGeom>
          <a:noFill/>
          <a:ln>
            <a:noFill/>
          </a:ln>
        </p:spPr>
        <p:txBody>
          <a:bodyPr spcFirstLastPara="1" wrap="square" lIns="91425" tIns="45700" rIns="91425" bIns="45700" anchor="ctr" anchorCtr="0">
            <a:noAutofit/>
          </a:bodyPr>
          <a:lstStyle/>
          <a:p>
            <a:pPr marL="457200" lvl="0" indent="-457200">
              <a:lnSpc>
                <a:spcPct val="150000"/>
              </a:lnSpc>
              <a:buClr>
                <a:schemeClr val="dk1"/>
              </a:buClr>
              <a:buSzPts val="2400"/>
              <a:buAutoNum type="alphaLcParenBoth"/>
            </a:pPr>
            <a:r>
              <a:rPr lang="es-AR" sz="2400" u="sng" dirty="0">
                <a:solidFill>
                  <a:schemeClr val="dk1"/>
                </a:solidFill>
                <a:latin typeface="Calibri"/>
                <a:ea typeface="Calibri"/>
                <a:cs typeface="Calibri"/>
                <a:sym typeface="Calibri"/>
              </a:rPr>
              <a:t>Determinar</a:t>
            </a:r>
            <a:r>
              <a:rPr lang="es-AR" sz="2400" dirty="0">
                <a:solidFill>
                  <a:schemeClr val="dk1"/>
                </a:solidFill>
                <a:latin typeface="Calibri"/>
                <a:ea typeface="Calibri"/>
                <a:cs typeface="Calibri"/>
                <a:sym typeface="Calibri"/>
              </a:rPr>
              <a:t> el significado de las figuras del lenguaje que aparecen en el pasaje</a:t>
            </a:r>
          </a:p>
          <a:p>
            <a:pPr marL="457200" lvl="0" indent="-457200">
              <a:lnSpc>
                <a:spcPct val="150000"/>
              </a:lnSpc>
              <a:buClr>
                <a:schemeClr val="dk1"/>
              </a:buClr>
              <a:buSzPts val="2400"/>
              <a:buAutoNum type="alphaLcParenBoth"/>
            </a:pPr>
            <a:endParaRPr lang="es-AR" sz="2400" dirty="0">
              <a:solidFill>
                <a:schemeClr val="dk1"/>
              </a:solidFill>
              <a:latin typeface="Calibri"/>
              <a:ea typeface="Calibri"/>
              <a:cs typeface="Calibri"/>
              <a:sym typeface="Calibri"/>
            </a:endParaRPr>
          </a:p>
          <a:p>
            <a:pPr marL="457200" lvl="0" indent="-457200">
              <a:lnSpc>
                <a:spcPct val="150000"/>
              </a:lnSpc>
              <a:buClr>
                <a:schemeClr val="dk1"/>
              </a:buClr>
              <a:buSzPts val="2400"/>
              <a:buAutoNum type="alphaLcParenBoth"/>
            </a:pPr>
            <a:r>
              <a:rPr lang="es-AR" sz="2400" u="sng" dirty="0">
                <a:solidFill>
                  <a:schemeClr val="dk1"/>
                </a:solidFill>
                <a:latin typeface="Calibri"/>
                <a:ea typeface="Calibri"/>
                <a:cs typeface="Calibri"/>
                <a:sym typeface="Calibri"/>
              </a:rPr>
              <a:t>Parafrasear</a:t>
            </a:r>
            <a:r>
              <a:rPr lang="es-AR" sz="2400" dirty="0">
                <a:solidFill>
                  <a:schemeClr val="dk1"/>
                </a:solidFill>
                <a:latin typeface="Calibri"/>
                <a:ea typeface="Calibri"/>
                <a:cs typeface="Calibri"/>
                <a:sym typeface="Calibri"/>
              </a:rPr>
              <a:t> el significado de las figuras del lenguaje que aparecen en el texto</a:t>
            </a:r>
          </a:p>
          <a:p>
            <a:pPr lvl="0" algn="ctr">
              <a:lnSpc>
                <a:spcPct val="150000"/>
              </a:lnSpc>
              <a:buClr>
                <a:schemeClr val="dk1"/>
              </a:buClr>
              <a:buSzPts val="2400"/>
            </a:pPr>
            <a:endParaRPr dirty="0"/>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73</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lvl="0">
              <a:buClr>
                <a:schemeClr val="lt1"/>
              </a:buClr>
              <a:buSzPts val="3600"/>
            </a:pPr>
            <a:r>
              <a:rPr lang="es-AR" sz="3100" b="1" dirty="0">
                <a:solidFill>
                  <a:schemeClr val="lt1"/>
                </a:solidFill>
                <a:latin typeface="Calibri"/>
                <a:ea typeface="Calibri"/>
                <a:cs typeface="Calibri"/>
                <a:sym typeface="Calibri"/>
              </a:rPr>
              <a:t>Determinar el significado normal del texto</a:t>
            </a:r>
            <a:endParaRPr sz="3100" dirty="0"/>
          </a:p>
        </p:txBody>
      </p:sp>
    </p:spTree>
    <p:extLst>
      <p:ext uri="{BB962C8B-B14F-4D97-AF65-F5344CB8AC3E}">
        <p14:creationId xmlns:p14="http://schemas.microsoft.com/office/powerpoint/2010/main" val="3488881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78" name="Google Shape;378;p40"/>
          <p:cNvSpPr txBox="1"/>
          <p:nvPr/>
        </p:nvSpPr>
        <p:spPr>
          <a:xfrm>
            <a:off x="-1" y="1465751"/>
            <a:ext cx="8459787" cy="4811957"/>
          </a:xfrm>
          <a:prstGeom prst="rect">
            <a:avLst/>
          </a:prstGeom>
          <a:noFill/>
          <a:ln>
            <a:noFill/>
          </a:ln>
        </p:spPr>
        <p:txBody>
          <a:bodyPr spcFirstLastPara="1" wrap="square" lIns="91425" tIns="45700" rIns="91425" bIns="45700" anchor="ctr" anchorCtr="0">
            <a:noAutofit/>
          </a:bodyPr>
          <a:lstStyle/>
          <a:p>
            <a:pPr marL="342900" lvl="0" indent="-342900">
              <a:lnSpc>
                <a:spcPct val="150000"/>
              </a:lnSpc>
              <a:buClr>
                <a:schemeClr val="dk1"/>
              </a:buClr>
              <a:buSzPts val="2400"/>
              <a:buFont typeface="Arial" panose="020B0604020202020204" pitchFamily="34" charset="0"/>
              <a:buChar char="•"/>
            </a:pPr>
            <a:r>
              <a:rPr lang="es-AR" sz="2400" u="sng" dirty="0">
                <a:solidFill>
                  <a:schemeClr val="dk1"/>
                </a:solidFill>
                <a:latin typeface="Calibri"/>
                <a:ea typeface="Calibri"/>
                <a:cs typeface="Calibri"/>
                <a:sym typeface="Calibri"/>
              </a:rPr>
              <a:t>Símil</a:t>
            </a:r>
            <a:r>
              <a:rPr lang="es-AR" sz="2400" dirty="0">
                <a:solidFill>
                  <a:schemeClr val="dk1"/>
                </a:solidFill>
                <a:latin typeface="Calibri"/>
                <a:ea typeface="Calibri"/>
                <a:cs typeface="Calibri"/>
                <a:sym typeface="Calibri"/>
              </a:rPr>
              <a:t>: Es una comparación donde se utiliza el adverbio cómo.</a:t>
            </a:r>
          </a:p>
          <a:p>
            <a:pPr lvl="0">
              <a:lnSpc>
                <a:spcPct val="150000"/>
              </a:lnSpc>
              <a:buClr>
                <a:schemeClr val="dk1"/>
              </a:buClr>
              <a:buSzPts val="2400"/>
            </a:pPr>
            <a:endParaRPr lang="es-AR" sz="2400" dirty="0">
              <a:solidFill>
                <a:schemeClr val="dk1"/>
              </a:solidFill>
              <a:latin typeface="Calibri"/>
              <a:ea typeface="Calibri"/>
              <a:cs typeface="Calibri"/>
              <a:sym typeface="Calibri"/>
            </a:endParaRPr>
          </a:p>
          <a:p>
            <a:pPr marL="342900" lvl="0" indent="-342900">
              <a:lnSpc>
                <a:spcPct val="150000"/>
              </a:lnSpc>
              <a:buClr>
                <a:schemeClr val="dk1"/>
              </a:buClr>
              <a:buSzPts val="2400"/>
              <a:buFont typeface="Arial" panose="020B0604020202020204" pitchFamily="34" charset="0"/>
              <a:buChar char="•"/>
            </a:pPr>
            <a:r>
              <a:rPr lang="es-AR" sz="2400" u="sng" dirty="0">
                <a:solidFill>
                  <a:schemeClr val="dk1"/>
                </a:solidFill>
                <a:latin typeface="Calibri"/>
                <a:ea typeface="Calibri"/>
                <a:cs typeface="Calibri"/>
                <a:sym typeface="Calibri"/>
              </a:rPr>
              <a:t>Metáfora</a:t>
            </a:r>
            <a:r>
              <a:rPr lang="es-AR" sz="2400" dirty="0">
                <a:solidFill>
                  <a:schemeClr val="dk1"/>
                </a:solidFill>
                <a:latin typeface="Calibri"/>
                <a:ea typeface="Calibri"/>
                <a:cs typeface="Calibri"/>
                <a:sym typeface="Calibri"/>
              </a:rPr>
              <a:t>: Es una comparación a través de una afirmación directa, es decir, sin usar el adverbio como. </a:t>
            </a:r>
          </a:p>
          <a:p>
            <a:pPr marL="342900" lvl="0" indent="-342900">
              <a:lnSpc>
                <a:spcPct val="150000"/>
              </a:lnSpc>
              <a:buClr>
                <a:schemeClr val="dk1"/>
              </a:buClr>
              <a:buSzPts val="2400"/>
              <a:buFont typeface="Arial" panose="020B0604020202020204" pitchFamily="34" charset="0"/>
              <a:buChar char="•"/>
            </a:pPr>
            <a:endParaRPr lang="es-AR" sz="2400" u="sng" dirty="0">
              <a:solidFill>
                <a:schemeClr val="dk1"/>
              </a:solidFill>
              <a:latin typeface="Calibri"/>
              <a:ea typeface="Calibri"/>
              <a:cs typeface="Calibri"/>
              <a:sym typeface="Calibri"/>
            </a:endParaRPr>
          </a:p>
          <a:p>
            <a:pPr marL="342900" lvl="0" indent="-342900">
              <a:lnSpc>
                <a:spcPct val="150000"/>
              </a:lnSpc>
              <a:buClr>
                <a:schemeClr val="dk1"/>
              </a:buClr>
              <a:buSzPts val="2400"/>
              <a:buFont typeface="Arial" panose="020B0604020202020204" pitchFamily="34" charset="0"/>
              <a:buChar char="•"/>
            </a:pPr>
            <a:r>
              <a:rPr lang="es-AR" sz="2400" u="sng" dirty="0">
                <a:solidFill>
                  <a:schemeClr val="dk1"/>
                </a:solidFill>
                <a:latin typeface="Calibri"/>
                <a:ea typeface="Calibri"/>
                <a:cs typeface="Calibri"/>
                <a:sym typeface="Calibri"/>
              </a:rPr>
              <a:t>Hipérbole</a:t>
            </a:r>
            <a:r>
              <a:rPr lang="es-AR" sz="2400" dirty="0">
                <a:solidFill>
                  <a:schemeClr val="dk1"/>
                </a:solidFill>
                <a:latin typeface="Calibri"/>
                <a:ea typeface="Calibri"/>
                <a:cs typeface="Calibri"/>
                <a:sym typeface="Calibri"/>
              </a:rPr>
              <a:t>: Es una exageración que se utiliza para enfatizar un concepto. </a:t>
            </a:r>
          </a:p>
          <a:p>
            <a:pPr lvl="0">
              <a:lnSpc>
                <a:spcPct val="150000"/>
              </a:lnSpc>
              <a:buClr>
                <a:schemeClr val="dk1"/>
              </a:buClr>
              <a:buSzPts val="2400"/>
            </a:pPr>
            <a:endParaRPr lang="es-AR" sz="2400" dirty="0">
              <a:solidFill>
                <a:schemeClr val="dk1"/>
              </a:solidFill>
              <a:latin typeface="Calibri"/>
              <a:ea typeface="Calibri"/>
              <a:cs typeface="Calibri"/>
              <a:sym typeface="Calibri"/>
            </a:endParaRPr>
          </a:p>
          <a:p>
            <a:pPr lvl="0">
              <a:lnSpc>
                <a:spcPct val="150000"/>
              </a:lnSpc>
              <a:buClr>
                <a:schemeClr val="dk1"/>
              </a:buClr>
              <a:buSzPts val="2400"/>
            </a:pPr>
            <a:endParaRPr dirty="0"/>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74</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lvl="0">
              <a:buClr>
                <a:schemeClr val="lt1"/>
              </a:buClr>
              <a:buSzPts val="3600"/>
            </a:pPr>
            <a:r>
              <a:rPr lang="es-AR" sz="3100" b="1" dirty="0">
                <a:solidFill>
                  <a:schemeClr val="lt1"/>
                </a:solidFill>
                <a:latin typeface="Calibri"/>
                <a:ea typeface="Calibri"/>
                <a:cs typeface="Calibri"/>
                <a:sym typeface="Calibri"/>
              </a:rPr>
              <a:t>Determinar el significado normal del texto</a:t>
            </a:r>
            <a:endParaRPr sz="3100" dirty="0"/>
          </a:p>
        </p:txBody>
      </p:sp>
    </p:spTree>
    <p:extLst>
      <p:ext uri="{BB962C8B-B14F-4D97-AF65-F5344CB8AC3E}">
        <p14:creationId xmlns:p14="http://schemas.microsoft.com/office/powerpoint/2010/main" val="4265632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78" name="Google Shape;378;p40"/>
          <p:cNvSpPr txBox="1"/>
          <p:nvPr/>
        </p:nvSpPr>
        <p:spPr>
          <a:xfrm>
            <a:off x="-1" y="1465751"/>
            <a:ext cx="8459787" cy="4811957"/>
          </a:xfrm>
          <a:prstGeom prst="rect">
            <a:avLst/>
          </a:prstGeom>
          <a:noFill/>
          <a:ln>
            <a:noFill/>
          </a:ln>
        </p:spPr>
        <p:txBody>
          <a:bodyPr spcFirstLastPara="1" wrap="square" lIns="91425" tIns="45700" rIns="91425" bIns="45700" anchor="ctr" anchorCtr="0">
            <a:noAutofit/>
          </a:bodyPr>
          <a:lstStyle/>
          <a:p>
            <a:pPr marL="342900" lvl="0" indent="-342900">
              <a:lnSpc>
                <a:spcPct val="150000"/>
              </a:lnSpc>
              <a:buClr>
                <a:schemeClr val="dk1"/>
              </a:buClr>
              <a:buSzPts val="2400"/>
              <a:buFont typeface="Arial" panose="020B0604020202020204" pitchFamily="34" charset="0"/>
              <a:buChar char="•"/>
            </a:pPr>
            <a:r>
              <a:rPr lang="es-AR" sz="2400" u="sng" dirty="0">
                <a:solidFill>
                  <a:schemeClr val="dk1"/>
                </a:solidFill>
                <a:latin typeface="Calibri"/>
                <a:ea typeface="Calibri"/>
                <a:cs typeface="Calibri"/>
                <a:sym typeface="Calibri"/>
              </a:rPr>
              <a:t>Antropomorfismo</a:t>
            </a:r>
            <a:r>
              <a:rPr lang="es-AR" sz="2400" dirty="0">
                <a:solidFill>
                  <a:schemeClr val="dk1"/>
                </a:solidFill>
                <a:latin typeface="Calibri"/>
                <a:ea typeface="Calibri"/>
                <a:cs typeface="Calibri"/>
                <a:sym typeface="Calibri"/>
              </a:rPr>
              <a:t>: Atribuir a Dios características humanas.</a:t>
            </a:r>
          </a:p>
          <a:p>
            <a:pPr lvl="0">
              <a:lnSpc>
                <a:spcPct val="150000"/>
              </a:lnSpc>
              <a:buClr>
                <a:schemeClr val="dk1"/>
              </a:buClr>
              <a:buSzPts val="2400"/>
            </a:pPr>
            <a:endParaRPr lang="es-AR" sz="2400" dirty="0">
              <a:solidFill>
                <a:schemeClr val="dk1"/>
              </a:solidFill>
              <a:latin typeface="Calibri"/>
              <a:ea typeface="Calibri"/>
              <a:cs typeface="Calibri"/>
              <a:sym typeface="Calibri"/>
            </a:endParaRPr>
          </a:p>
          <a:p>
            <a:pPr marL="342900" lvl="0" indent="-342900">
              <a:lnSpc>
                <a:spcPct val="150000"/>
              </a:lnSpc>
              <a:buClr>
                <a:schemeClr val="dk1"/>
              </a:buClr>
              <a:buSzPts val="2400"/>
              <a:buFont typeface="Arial" panose="020B0604020202020204" pitchFamily="34" charset="0"/>
              <a:buChar char="•"/>
            </a:pPr>
            <a:r>
              <a:rPr lang="es-AR" sz="2400" u="sng" dirty="0">
                <a:solidFill>
                  <a:schemeClr val="dk1"/>
                </a:solidFill>
                <a:latin typeface="Calibri"/>
                <a:ea typeface="Calibri"/>
                <a:cs typeface="Calibri"/>
                <a:sym typeface="Calibri"/>
              </a:rPr>
              <a:t>Personificación</a:t>
            </a:r>
            <a:r>
              <a:rPr lang="es-AR" sz="2400" dirty="0">
                <a:solidFill>
                  <a:schemeClr val="dk1"/>
                </a:solidFill>
                <a:latin typeface="Calibri"/>
                <a:ea typeface="Calibri"/>
                <a:cs typeface="Calibri"/>
                <a:sym typeface="Calibri"/>
              </a:rPr>
              <a:t>: Atribuir características humanas a un animal o cosa. </a:t>
            </a:r>
          </a:p>
          <a:p>
            <a:pPr marL="342900" lvl="0" indent="-342900">
              <a:lnSpc>
                <a:spcPct val="150000"/>
              </a:lnSpc>
              <a:buClr>
                <a:schemeClr val="dk1"/>
              </a:buClr>
              <a:buSzPts val="2400"/>
              <a:buFont typeface="Arial" panose="020B0604020202020204" pitchFamily="34" charset="0"/>
              <a:buChar char="•"/>
            </a:pPr>
            <a:endParaRPr lang="es-AR" sz="2400" u="sng" dirty="0">
              <a:solidFill>
                <a:schemeClr val="dk1"/>
              </a:solidFill>
              <a:latin typeface="Calibri"/>
              <a:ea typeface="Calibri"/>
              <a:cs typeface="Calibri"/>
              <a:sym typeface="Calibri"/>
            </a:endParaRPr>
          </a:p>
          <a:p>
            <a:pPr marL="342900" lvl="0" indent="-342900">
              <a:lnSpc>
                <a:spcPct val="150000"/>
              </a:lnSpc>
              <a:buClr>
                <a:schemeClr val="dk1"/>
              </a:buClr>
              <a:buSzPts val="2400"/>
              <a:buFont typeface="Arial" panose="020B0604020202020204" pitchFamily="34" charset="0"/>
              <a:buChar char="•"/>
            </a:pPr>
            <a:r>
              <a:rPr lang="es-AR" sz="2400" u="sng" dirty="0" err="1">
                <a:solidFill>
                  <a:schemeClr val="dk1"/>
                </a:solidFill>
                <a:latin typeface="Calibri"/>
                <a:ea typeface="Calibri"/>
                <a:cs typeface="Calibri"/>
                <a:sym typeface="Calibri"/>
              </a:rPr>
              <a:t>Merismo</a:t>
            </a:r>
            <a:r>
              <a:rPr lang="es-AR" sz="2400" dirty="0">
                <a:solidFill>
                  <a:schemeClr val="dk1"/>
                </a:solidFill>
                <a:latin typeface="Calibri"/>
                <a:ea typeface="Calibri"/>
                <a:cs typeface="Calibri"/>
                <a:sym typeface="Calibri"/>
              </a:rPr>
              <a:t>: Es una expresión que incluye dos ideas en contraste (es decir, dos extremos) para expresar un todo. </a:t>
            </a:r>
          </a:p>
          <a:p>
            <a:pPr lvl="0">
              <a:lnSpc>
                <a:spcPct val="150000"/>
              </a:lnSpc>
              <a:buClr>
                <a:schemeClr val="dk1"/>
              </a:buClr>
              <a:buSzPts val="2400"/>
            </a:pPr>
            <a:endParaRPr lang="es-AR" sz="2400" dirty="0">
              <a:solidFill>
                <a:schemeClr val="dk1"/>
              </a:solidFill>
              <a:latin typeface="Calibri"/>
              <a:ea typeface="Calibri"/>
              <a:cs typeface="Calibri"/>
              <a:sym typeface="Calibri"/>
            </a:endParaRPr>
          </a:p>
          <a:p>
            <a:pPr lvl="0">
              <a:lnSpc>
                <a:spcPct val="150000"/>
              </a:lnSpc>
              <a:buClr>
                <a:schemeClr val="dk1"/>
              </a:buClr>
              <a:buSzPts val="2400"/>
            </a:pPr>
            <a:endParaRPr dirty="0"/>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75</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lvl="0">
              <a:buClr>
                <a:schemeClr val="lt1"/>
              </a:buClr>
              <a:buSzPts val="3600"/>
            </a:pPr>
            <a:r>
              <a:rPr lang="es-AR" sz="3100" b="1" dirty="0">
                <a:solidFill>
                  <a:schemeClr val="lt1"/>
                </a:solidFill>
                <a:latin typeface="Calibri"/>
                <a:ea typeface="Calibri"/>
                <a:cs typeface="Calibri"/>
                <a:sym typeface="Calibri"/>
              </a:rPr>
              <a:t>Determinar el significado normal del texto</a:t>
            </a:r>
            <a:endParaRPr sz="3100" dirty="0"/>
          </a:p>
        </p:txBody>
      </p:sp>
    </p:spTree>
    <p:extLst>
      <p:ext uri="{BB962C8B-B14F-4D97-AF65-F5344CB8AC3E}">
        <p14:creationId xmlns:p14="http://schemas.microsoft.com/office/powerpoint/2010/main" val="2235630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78" name="Google Shape;378;p40"/>
          <p:cNvSpPr txBox="1"/>
          <p:nvPr/>
        </p:nvSpPr>
        <p:spPr>
          <a:xfrm>
            <a:off x="-1" y="1149228"/>
            <a:ext cx="8459787" cy="4811957"/>
          </a:xfrm>
          <a:prstGeom prst="rect">
            <a:avLst/>
          </a:prstGeom>
          <a:noFill/>
          <a:ln>
            <a:noFill/>
          </a:ln>
        </p:spPr>
        <p:txBody>
          <a:bodyPr spcFirstLastPara="1" wrap="square" lIns="91425" tIns="45700" rIns="91425" bIns="45700" anchor="ctr" anchorCtr="0">
            <a:noAutofit/>
          </a:bodyPr>
          <a:lstStyle/>
          <a:p>
            <a:pPr marL="457200" lvl="0" indent="-457200">
              <a:lnSpc>
                <a:spcPct val="150000"/>
              </a:lnSpc>
              <a:buClr>
                <a:schemeClr val="dk1"/>
              </a:buClr>
              <a:buSzPts val="2400"/>
              <a:buAutoNum type="arabicParenBoth"/>
            </a:pPr>
            <a:r>
              <a:rPr lang="es-AR" sz="2400" u="sng" dirty="0">
                <a:solidFill>
                  <a:schemeClr val="dk1"/>
                </a:solidFill>
                <a:latin typeface="Calibri"/>
                <a:ea typeface="Calibri"/>
                <a:cs typeface="Calibri"/>
                <a:sym typeface="Calibri"/>
              </a:rPr>
              <a:t>Entender el contexto inmediato del pasaje</a:t>
            </a:r>
            <a:r>
              <a:rPr lang="es-AR" sz="2400" dirty="0">
                <a:solidFill>
                  <a:schemeClr val="dk1"/>
                </a:solidFill>
                <a:latin typeface="Calibri"/>
                <a:ea typeface="Calibri"/>
                <a:cs typeface="Calibri"/>
                <a:sym typeface="Calibri"/>
              </a:rPr>
              <a:t>: Como se relaciona el versículo con el párrafo en que se encuentra. </a:t>
            </a:r>
          </a:p>
          <a:p>
            <a:pPr marL="457200" lvl="0" indent="-457200">
              <a:lnSpc>
                <a:spcPct val="150000"/>
              </a:lnSpc>
              <a:buClr>
                <a:schemeClr val="dk1"/>
              </a:buClr>
              <a:buSzPts val="2400"/>
              <a:buAutoNum type="arabicParenBoth"/>
            </a:pPr>
            <a:endParaRPr lang="es-AR" sz="2400" dirty="0">
              <a:solidFill>
                <a:schemeClr val="dk1"/>
              </a:solidFill>
              <a:latin typeface="Calibri"/>
              <a:ea typeface="Calibri"/>
              <a:cs typeface="Calibri"/>
              <a:sym typeface="Calibri"/>
            </a:endParaRPr>
          </a:p>
          <a:p>
            <a:pPr marL="457200" lvl="0" indent="-457200">
              <a:lnSpc>
                <a:spcPct val="150000"/>
              </a:lnSpc>
              <a:buClr>
                <a:schemeClr val="dk1"/>
              </a:buClr>
              <a:buSzPts val="2400"/>
              <a:buAutoNum type="arabicParenBoth"/>
            </a:pPr>
            <a:r>
              <a:rPr lang="es-AR" sz="2400" u="sng" dirty="0">
                <a:solidFill>
                  <a:schemeClr val="dk1"/>
                </a:solidFill>
                <a:latin typeface="Calibri"/>
                <a:ea typeface="Calibri"/>
                <a:cs typeface="Calibri"/>
                <a:sym typeface="Calibri"/>
              </a:rPr>
              <a:t>Entender el contexto mediato</a:t>
            </a:r>
            <a:r>
              <a:rPr lang="es-AR" sz="2400" dirty="0">
                <a:solidFill>
                  <a:schemeClr val="dk1"/>
                </a:solidFill>
                <a:latin typeface="Calibri"/>
                <a:ea typeface="Calibri"/>
                <a:cs typeface="Calibri"/>
                <a:sym typeface="Calibri"/>
              </a:rPr>
              <a:t>: Cómo encaja el versículo con el tema que se está tratando en ese segmento o sección.</a:t>
            </a:r>
          </a:p>
          <a:p>
            <a:pPr marL="457200" lvl="0" indent="-457200">
              <a:lnSpc>
                <a:spcPct val="150000"/>
              </a:lnSpc>
              <a:buClr>
                <a:schemeClr val="dk1"/>
              </a:buClr>
              <a:buSzPts val="2400"/>
              <a:buAutoNum type="arabicParenBoth"/>
            </a:pPr>
            <a:endParaRPr lang="es-AR" sz="2400" dirty="0">
              <a:solidFill>
                <a:schemeClr val="dk1"/>
              </a:solidFill>
              <a:latin typeface="Calibri"/>
              <a:ea typeface="Calibri"/>
              <a:cs typeface="Calibri"/>
              <a:sym typeface="Calibri"/>
            </a:endParaRPr>
          </a:p>
          <a:p>
            <a:pPr marL="457200" lvl="0" indent="-457200">
              <a:lnSpc>
                <a:spcPct val="150000"/>
              </a:lnSpc>
              <a:buClr>
                <a:schemeClr val="dk1"/>
              </a:buClr>
              <a:buSzPts val="2400"/>
              <a:buAutoNum type="arabicParenBoth"/>
            </a:pPr>
            <a:r>
              <a:rPr lang="es-AR" sz="2400" u="sng" dirty="0">
                <a:solidFill>
                  <a:schemeClr val="dk1"/>
                </a:solidFill>
                <a:latin typeface="Calibri"/>
                <a:ea typeface="Calibri"/>
                <a:cs typeface="Calibri"/>
                <a:sym typeface="Calibri"/>
              </a:rPr>
              <a:t>Entender el contexto remoto del pasaje</a:t>
            </a:r>
            <a:r>
              <a:rPr lang="es-AR" sz="2400" dirty="0">
                <a:solidFill>
                  <a:schemeClr val="dk1"/>
                </a:solidFill>
                <a:latin typeface="Calibri"/>
                <a:ea typeface="Calibri"/>
                <a:cs typeface="Calibri"/>
                <a:sym typeface="Calibri"/>
              </a:rPr>
              <a:t>: Cómo se relaciona el pasaje con el propósito general del libro.</a:t>
            </a: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76</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lvl="0">
              <a:buClr>
                <a:schemeClr val="lt1"/>
              </a:buClr>
              <a:buSzPts val="3600"/>
            </a:pPr>
            <a:r>
              <a:rPr lang="es-AR" sz="3000" b="1" dirty="0">
                <a:solidFill>
                  <a:schemeClr val="lt1"/>
                </a:solidFill>
                <a:latin typeface="Calibri"/>
                <a:ea typeface="Calibri"/>
                <a:cs typeface="Calibri"/>
                <a:sym typeface="Calibri"/>
              </a:rPr>
              <a:t>Determinar el significado del texto en su contexto</a:t>
            </a:r>
            <a:endParaRPr sz="3000" dirty="0"/>
          </a:p>
        </p:txBody>
      </p:sp>
    </p:spTree>
    <p:extLst>
      <p:ext uri="{BB962C8B-B14F-4D97-AF65-F5344CB8AC3E}">
        <p14:creationId xmlns:p14="http://schemas.microsoft.com/office/powerpoint/2010/main" val="2869617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78" name="Google Shape;378;p40"/>
          <p:cNvSpPr txBox="1"/>
          <p:nvPr/>
        </p:nvSpPr>
        <p:spPr>
          <a:xfrm>
            <a:off x="-1" y="1149228"/>
            <a:ext cx="8459787" cy="4811957"/>
          </a:xfrm>
          <a:prstGeom prst="rect">
            <a:avLst/>
          </a:prstGeom>
          <a:noFill/>
          <a:ln>
            <a:noFill/>
          </a:ln>
        </p:spPr>
        <p:txBody>
          <a:bodyPr spcFirstLastPara="1" wrap="square" lIns="91425" tIns="45700" rIns="91425" bIns="45700" anchor="ctr" anchorCtr="0">
            <a:noAutofit/>
          </a:bodyPr>
          <a:lstStyle/>
          <a:p>
            <a:pPr marL="457200" lvl="0" indent="-457200">
              <a:lnSpc>
                <a:spcPct val="150000"/>
              </a:lnSpc>
              <a:buClr>
                <a:schemeClr val="dk1"/>
              </a:buClr>
              <a:buSzPts val="2400"/>
              <a:buAutoNum type="arabicParenBoth"/>
            </a:pPr>
            <a:r>
              <a:rPr lang="es-AR" sz="2400" dirty="0">
                <a:solidFill>
                  <a:schemeClr val="dk1"/>
                </a:solidFill>
                <a:latin typeface="Calibri"/>
                <a:ea typeface="Calibri"/>
                <a:cs typeface="Calibri"/>
                <a:sym typeface="Calibri"/>
              </a:rPr>
              <a:t>Recordar que debo buscar en el diccionario las palabras que no entiendo.</a:t>
            </a:r>
          </a:p>
          <a:p>
            <a:pPr marL="457200" lvl="0" indent="-457200">
              <a:lnSpc>
                <a:spcPct val="150000"/>
              </a:lnSpc>
              <a:buClr>
                <a:schemeClr val="dk1"/>
              </a:buClr>
              <a:buSzPts val="2400"/>
              <a:buAutoNum type="arabicParenBoth"/>
            </a:pPr>
            <a:endParaRPr lang="es-AR" sz="2400" dirty="0">
              <a:solidFill>
                <a:schemeClr val="dk1"/>
              </a:solidFill>
              <a:latin typeface="Calibri"/>
              <a:ea typeface="Calibri"/>
              <a:cs typeface="Calibri"/>
              <a:sym typeface="Calibri"/>
            </a:endParaRPr>
          </a:p>
          <a:p>
            <a:pPr marL="457200" lvl="0" indent="-457200">
              <a:lnSpc>
                <a:spcPct val="150000"/>
              </a:lnSpc>
              <a:buClr>
                <a:schemeClr val="dk1"/>
              </a:buClr>
              <a:buSzPts val="2400"/>
              <a:buAutoNum type="arabicParenBoth"/>
            </a:pPr>
            <a:r>
              <a:rPr lang="es-AR" sz="2400" dirty="0">
                <a:solidFill>
                  <a:schemeClr val="dk1"/>
                </a:solidFill>
                <a:latin typeface="Calibri"/>
                <a:ea typeface="Calibri"/>
                <a:cs typeface="Calibri"/>
                <a:sym typeface="Calibri"/>
              </a:rPr>
              <a:t>Recordar que el significado de las palabras puede variar con el tiempo.</a:t>
            </a:r>
          </a:p>
          <a:p>
            <a:pPr lvl="0">
              <a:lnSpc>
                <a:spcPct val="150000"/>
              </a:lnSpc>
              <a:buClr>
                <a:schemeClr val="dk1"/>
              </a:buClr>
              <a:buSzPts val="2400"/>
            </a:pPr>
            <a:endParaRPr lang="es-AR" sz="2400" dirty="0">
              <a:solidFill>
                <a:schemeClr val="dk1"/>
              </a:solidFill>
              <a:latin typeface="Calibri"/>
              <a:ea typeface="Calibri"/>
              <a:cs typeface="Calibri"/>
              <a:sym typeface="Calibri"/>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77</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lvl="0">
              <a:buClr>
                <a:schemeClr val="lt1"/>
              </a:buClr>
              <a:buSzPts val="3600"/>
            </a:pPr>
            <a:r>
              <a:rPr lang="es-AR" sz="3000" b="1" dirty="0">
                <a:solidFill>
                  <a:schemeClr val="lt1"/>
                </a:solidFill>
                <a:latin typeface="Calibri"/>
                <a:ea typeface="Calibri"/>
                <a:cs typeface="Calibri"/>
                <a:sym typeface="Calibri"/>
              </a:rPr>
              <a:t>Determinar el significado todas de las palabras</a:t>
            </a:r>
            <a:endParaRPr sz="3000" dirty="0"/>
          </a:p>
        </p:txBody>
      </p:sp>
    </p:spTree>
    <p:extLst>
      <p:ext uri="{BB962C8B-B14F-4D97-AF65-F5344CB8AC3E}">
        <p14:creationId xmlns:p14="http://schemas.microsoft.com/office/powerpoint/2010/main" val="2231834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78" name="Google Shape;378;p40"/>
          <p:cNvSpPr txBox="1"/>
          <p:nvPr/>
        </p:nvSpPr>
        <p:spPr>
          <a:xfrm>
            <a:off x="-1" y="1149228"/>
            <a:ext cx="8459787" cy="4811957"/>
          </a:xfrm>
          <a:prstGeom prst="rect">
            <a:avLst/>
          </a:prstGeom>
          <a:noFill/>
          <a:ln>
            <a:noFill/>
          </a:ln>
        </p:spPr>
        <p:txBody>
          <a:bodyPr spcFirstLastPara="1" wrap="square" lIns="91425" tIns="45700" rIns="91425" bIns="45700" anchor="ctr" anchorCtr="0">
            <a:noAutofit/>
          </a:bodyPr>
          <a:lstStyle/>
          <a:p>
            <a:pPr marL="457200" lvl="0" indent="-457200">
              <a:lnSpc>
                <a:spcPct val="150000"/>
              </a:lnSpc>
              <a:buClr>
                <a:schemeClr val="dk1"/>
              </a:buClr>
              <a:buSzPts val="2400"/>
              <a:buFont typeface="Wingdings" panose="05000000000000000000" pitchFamily="2" charset="2"/>
              <a:buAutoNum type="arabicParenBoth" startAt="3"/>
            </a:pPr>
            <a:r>
              <a:rPr lang="es-AR" sz="2400" dirty="0">
                <a:solidFill>
                  <a:schemeClr val="dk1"/>
                </a:solidFill>
                <a:latin typeface="Calibri"/>
                <a:ea typeface="Calibri"/>
                <a:cs typeface="Calibri"/>
                <a:sym typeface="Calibri"/>
              </a:rPr>
              <a:t>Recordar que una misma palabra puede tener más de un significado</a:t>
            </a:r>
          </a:p>
          <a:p>
            <a:pPr lvl="0">
              <a:lnSpc>
                <a:spcPct val="150000"/>
              </a:lnSpc>
              <a:buClr>
                <a:schemeClr val="dk1"/>
              </a:buClr>
              <a:buSzPts val="2400"/>
            </a:pPr>
            <a:endParaRPr lang="es-AR" sz="2400" dirty="0">
              <a:solidFill>
                <a:schemeClr val="dk1"/>
              </a:solidFill>
              <a:latin typeface="Calibri"/>
              <a:ea typeface="Calibri"/>
              <a:cs typeface="Calibri"/>
              <a:sym typeface="Calibri"/>
            </a:endParaRPr>
          </a:p>
          <a:p>
            <a:pPr marL="720725" lvl="3" indent="-273050">
              <a:lnSpc>
                <a:spcPct val="150000"/>
              </a:lnSpc>
              <a:buClr>
                <a:schemeClr val="dk1"/>
              </a:buClr>
              <a:buSzPts val="2400"/>
              <a:buFont typeface="+mj-lt"/>
              <a:buAutoNum type="alphaLcParenR"/>
            </a:pPr>
            <a:r>
              <a:rPr lang="es-AR" sz="2400" dirty="0">
                <a:solidFill>
                  <a:schemeClr val="dk1"/>
                </a:solidFill>
                <a:latin typeface="Calibri"/>
                <a:ea typeface="Calibri"/>
                <a:cs typeface="Calibri"/>
                <a:sym typeface="Calibri"/>
              </a:rPr>
              <a:t>Cómo utiliza el autor la misma palabra </a:t>
            </a:r>
            <a:r>
              <a:rPr lang="es-AR" sz="2400" u="sng" dirty="0">
                <a:solidFill>
                  <a:schemeClr val="dk1"/>
                </a:solidFill>
                <a:latin typeface="Calibri"/>
                <a:ea typeface="Calibri"/>
                <a:cs typeface="Calibri"/>
                <a:sym typeface="Calibri"/>
              </a:rPr>
              <a:t>en el mismo libro</a:t>
            </a:r>
            <a:r>
              <a:rPr lang="es-AR" sz="2400" dirty="0">
                <a:solidFill>
                  <a:schemeClr val="dk1"/>
                </a:solidFill>
                <a:latin typeface="Calibri"/>
                <a:ea typeface="Calibri"/>
                <a:cs typeface="Calibri"/>
                <a:sym typeface="Calibri"/>
              </a:rPr>
              <a:t>.</a:t>
            </a:r>
          </a:p>
          <a:p>
            <a:pPr marL="720725" lvl="0" indent="-273050">
              <a:lnSpc>
                <a:spcPct val="150000"/>
              </a:lnSpc>
              <a:buClr>
                <a:schemeClr val="dk1"/>
              </a:buClr>
              <a:buSzPts val="2400"/>
              <a:buFont typeface="+mj-lt"/>
              <a:buAutoNum type="alphaLcParenR"/>
            </a:pPr>
            <a:r>
              <a:rPr lang="es-AR" sz="2400" dirty="0">
                <a:solidFill>
                  <a:schemeClr val="dk1"/>
                </a:solidFill>
                <a:latin typeface="Calibri"/>
                <a:ea typeface="Calibri"/>
                <a:cs typeface="Calibri"/>
                <a:sym typeface="Calibri"/>
              </a:rPr>
              <a:t>Cómo utiliza el autor la misma palabra </a:t>
            </a:r>
            <a:r>
              <a:rPr lang="es-AR" sz="2400" u="sng" dirty="0">
                <a:solidFill>
                  <a:schemeClr val="dk1"/>
                </a:solidFill>
                <a:latin typeface="Calibri"/>
                <a:ea typeface="Calibri"/>
                <a:cs typeface="Calibri"/>
                <a:sym typeface="Calibri"/>
              </a:rPr>
              <a:t>en otros libros</a:t>
            </a:r>
            <a:r>
              <a:rPr lang="es-AR" sz="2400" dirty="0">
                <a:solidFill>
                  <a:schemeClr val="dk1"/>
                </a:solidFill>
                <a:latin typeface="Calibri"/>
                <a:ea typeface="Calibri"/>
                <a:cs typeface="Calibri"/>
                <a:sym typeface="Calibri"/>
              </a:rPr>
              <a:t>.</a:t>
            </a:r>
          </a:p>
          <a:p>
            <a:pPr marL="720725" lvl="0" indent="-273050">
              <a:lnSpc>
                <a:spcPct val="150000"/>
              </a:lnSpc>
              <a:buClr>
                <a:schemeClr val="dk1"/>
              </a:buClr>
              <a:buSzPts val="2400"/>
              <a:buFont typeface="+mj-lt"/>
              <a:buAutoNum type="alphaLcParenR"/>
            </a:pPr>
            <a:r>
              <a:rPr lang="es-AR" sz="2400" dirty="0">
                <a:solidFill>
                  <a:schemeClr val="dk1"/>
                </a:solidFill>
                <a:latin typeface="Calibri"/>
                <a:ea typeface="Calibri"/>
                <a:cs typeface="Calibri"/>
                <a:sym typeface="Calibri"/>
              </a:rPr>
              <a:t>Cómo utilizan </a:t>
            </a:r>
            <a:r>
              <a:rPr lang="es-AR" sz="2400" u="sng" dirty="0">
                <a:solidFill>
                  <a:schemeClr val="dk1"/>
                </a:solidFill>
                <a:latin typeface="Calibri"/>
                <a:ea typeface="Calibri"/>
                <a:cs typeface="Calibri"/>
                <a:sym typeface="Calibri"/>
              </a:rPr>
              <a:t>otros autores</a:t>
            </a:r>
            <a:r>
              <a:rPr lang="es-AR" sz="2400" dirty="0">
                <a:solidFill>
                  <a:schemeClr val="dk1"/>
                </a:solidFill>
                <a:latin typeface="Calibri"/>
                <a:ea typeface="Calibri"/>
                <a:cs typeface="Calibri"/>
                <a:sym typeface="Calibri"/>
              </a:rPr>
              <a:t> la misma palabra </a:t>
            </a:r>
            <a:r>
              <a:rPr lang="es-AR" sz="2400" u="sng" dirty="0">
                <a:solidFill>
                  <a:schemeClr val="dk1"/>
                </a:solidFill>
                <a:latin typeface="Calibri"/>
                <a:ea typeface="Calibri"/>
                <a:cs typeface="Calibri"/>
                <a:sym typeface="Calibri"/>
              </a:rPr>
              <a:t>en otros libros</a:t>
            </a:r>
            <a:r>
              <a:rPr lang="es-AR" sz="2400" dirty="0">
                <a:solidFill>
                  <a:schemeClr val="dk1"/>
                </a:solidFill>
                <a:latin typeface="Calibri"/>
                <a:ea typeface="Calibri"/>
                <a:cs typeface="Calibri"/>
                <a:sym typeface="Calibri"/>
              </a:rPr>
              <a:t> </a:t>
            </a: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78</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lvl="0">
              <a:buClr>
                <a:schemeClr val="lt1"/>
              </a:buClr>
              <a:buSzPts val="3600"/>
            </a:pPr>
            <a:r>
              <a:rPr lang="es-AR" sz="3000" b="1" dirty="0">
                <a:solidFill>
                  <a:schemeClr val="lt1"/>
                </a:solidFill>
                <a:latin typeface="Calibri"/>
                <a:ea typeface="Calibri"/>
                <a:cs typeface="Calibri"/>
                <a:sym typeface="Calibri"/>
              </a:rPr>
              <a:t>Determinar el significado todas de las palabras</a:t>
            </a:r>
            <a:endParaRPr sz="3000" dirty="0"/>
          </a:p>
        </p:txBody>
      </p:sp>
    </p:spTree>
    <p:extLst>
      <p:ext uri="{BB962C8B-B14F-4D97-AF65-F5344CB8AC3E}">
        <p14:creationId xmlns:p14="http://schemas.microsoft.com/office/powerpoint/2010/main" val="3366740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8">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7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78" name="Google Shape;378;p40"/>
          <p:cNvSpPr txBox="1"/>
          <p:nvPr/>
        </p:nvSpPr>
        <p:spPr>
          <a:xfrm>
            <a:off x="-1" y="1149228"/>
            <a:ext cx="8459787" cy="4811957"/>
          </a:xfrm>
          <a:prstGeom prst="rect">
            <a:avLst/>
          </a:prstGeom>
          <a:noFill/>
          <a:ln>
            <a:noFill/>
          </a:ln>
        </p:spPr>
        <p:txBody>
          <a:bodyPr spcFirstLastPara="1" wrap="square" lIns="91425" tIns="45700" rIns="91425" bIns="45700" anchor="ctr" anchorCtr="0">
            <a:noAutofit/>
          </a:bodyPr>
          <a:lstStyle/>
          <a:p>
            <a:pPr marL="457200" lvl="0" indent="-457200">
              <a:lnSpc>
                <a:spcPct val="150000"/>
              </a:lnSpc>
              <a:buClr>
                <a:schemeClr val="dk1"/>
              </a:buClr>
              <a:buSzPts val="2400"/>
              <a:buAutoNum type="arabicParenBoth" startAt="4"/>
            </a:pPr>
            <a:r>
              <a:rPr lang="es-AR" sz="2400" dirty="0">
                <a:solidFill>
                  <a:schemeClr val="dk1"/>
                </a:solidFill>
                <a:latin typeface="Calibri"/>
                <a:ea typeface="Calibri"/>
                <a:cs typeface="Calibri"/>
                <a:sym typeface="Calibri"/>
              </a:rPr>
              <a:t>Recordar que el contexto normalmente determina el significado de una palabra</a:t>
            </a:r>
          </a:p>
          <a:p>
            <a:pPr marL="457200" lvl="0" indent="-457200">
              <a:lnSpc>
                <a:spcPct val="150000"/>
              </a:lnSpc>
              <a:buClr>
                <a:schemeClr val="dk1"/>
              </a:buClr>
              <a:buSzPts val="2400"/>
              <a:buAutoNum type="arabicParenBoth" startAt="4"/>
            </a:pPr>
            <a:endParaRPr lang="es-AR" sz="2400" dirty="0">
              <a:solidFill>
                <a:schemeClr val="dk1"/>
              </a:solidFill>
              <a:latin typeface="Calibri"/>
              <a:ea typeface="Calibri"/>
              <a:cs typeface="Calibri"/>
              <a:sym typeface="Calibri"/>
            </a:endParaRPr>
          </a:p>
          <a:p>
            <a:pPr marL="457200" lvl="0" indent="-457200">
              <a:lnSpc>
                <a:spcPct val="150000"/>
              </a:lnSpc>
              <a:buClr>
                <a:schemeClr val="dk1"/>
              </a:buClr>
              <a:buSzPts val="2400"/>
              <a:buAutoNum type="arabicParenBoth" startAt="4"/>
            </a:pPr>
            <a:r>
              <a:rPr lang="es-AR" sz="2400" dirty="0">
                <a:solidFill>
                  <a:schemeClr val="dk1"/>
                </a:solidFill>
                <a:latin typeface="Calibri"/>
                <a:ea typeface="Calibri"/>
                <a:cs typeface="Calibri"/>
                <a:sym typeface="Calibri"/>
              </a:rPr>
              <a:t>Recordar que debo parafrasear el significado de la palabra substituyéndola por </a:t>
            </a:r>
            <a:r>
              <a:rPr lang="es-AR" sz="2400">
                <a:solidFill>
                  <a:schemeClr val="dk1"/>
                </a:solidFill>
                <a:latin typeface="Calibri"/>
                <a:ea typeface="Calibri"/>
                <a:cs typeface="Calibri"/>
                <a:sym typeface="Calibri"/>
              </a:rPr>
              <a:t>un sinónimo</a:t>
            </a:r>
            <a:endParaRPr lang="es-AR" sz="2400" dirty="0">
              <a:solidFill>
                <a:schemeClr val="dk1"/>
              </a:solidFill>
              <a:latin typeface="Calibri"/>
              <a:ea typeface="Calibri"/>
              <a:cs typeface="Calibri"/>
              <a:sym typeface="Calibri"/>
            </a:endParaRPr>
          </a:p>
          <a:p>
            <a:pPr lvl="0">
              <a:lnSpc>
                <a:spcPct val="150000"/>
              </a:lnSpc>
              <a:buClr>
                <a:schemeClr val="dk1"/>
              </a:buClr>
              <a:buSzPts val="2400"/>
            </a:pPr>
            <a:endParaRPr lang="es-AR" sz="2400" dirty="0">
              <a:solidFill>
                <a:schemeClr val="dk1"/>
              </a:solidFill>
              <a:latin typeface="Calibri"/>
              <a:ea typeface="Calibri"/>
              <a:cs typeface="Calibri"/>
              <a:sym typeface="Calibri"/>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79</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lvl="0">
              <a:buClr>
                <a:schemeClr val="lt1"/>
              </a:buClr>
              <a:buSzPts val="3600"/>
            </a:pPr>
            <a:r>
              <a:rPr lang="es-AR" sz="3000" b="1" dirty="0">
                <a:solidFill>
                  <a:schemeClr val="lt1"/>
                </a:solidFill>
                <a:latin typeface="Calibri"/>
                <a:ea typeface="Calibri"/>
                <a:cs typeface="Calibri"/>
                <a:sym typeface="Calibri"/>
              </a:rPr>
              <a:t>Determinar el significado todas de las palabras</a:t>
            </a:r>
            <a:endParaRPr sz="3000" dirty="0"/>
          </a:p>
        </p:txBody>
      </p:sp>
    </p:spTree>
    <p:extLst>
      <p:ext uri="{BB962C8B-B14F-4D97-AF65-F5344CB8AC3E}">
        <p14:creationId xmlns:p14="http://schemas.microsoft.com/office/powerpoint/2010/main" val="3889966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80</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lvl="0">
              <a:buClr>
                <a:schemeClr val="lt1"/>
              </a:buClr>
              <a:buSzPts val="3600"/>
            </a:pPr>
            <a:r>
              <a:rPr lang="es-AR" sz="3000" b="1" dirty="0">
                <a:solidFill>
                  <a:schemeClr val="lt1"/>
                </a:solidFill>
                <a:latin typeface="Calibri"/>
                <a:ea typeface="Calibri"/>
                <a:cs typeface="Calibri"/>
                <a:sym typeface="Calibri"/>
              </a:rPr>
              <a:t>Regla #2: El contexto histórico del pasaje</a:t>
            </a:r>
            <a:endParaRPr sz="3000" dirty="0"/>
          </a:p>
        </p:txBody>
      </p:sp>
    </p:spTree>
    <p:extLst>
      <p:ext uri="{BB962C8B-B14F-4D97-AF65-F5344CB8AC3E}">
        <p14:creationId xmlns:p14="http://schemas.microsoft.com/office/powerpoint/2010/main" val="416820403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78" name="Google Shape;378;p40"/>
          <p:cNvSpPr txBox="1"/>
          <p:nvPr/>
        </p:nvSpPr>
        <p:spPr>
          <a:xfrm>
            <a:off x="-1" y="1149228"/>
            <a:ext cx="8459787" cy="4811957"/>
          </a:xfrm>
          <a:prstGeom prst="rect">
            <a:avLst/>
          </a:prstGeom>
          <a:noFill/>
          <a:ln>
            <a:noFill/>
          </a:ln>
        </p:spPr>
        <p:txBody>
          <a:bodyPr spcFirstLastPara="1" wrap="square" lIns="91425" tIns="45700" rIns="91425" bIns="45700" anchor="ctr" anchorCtr="0">
            <a:noAutofit/>
          </a:bodyPr>
          <a:lstStyle/>
          <a:p>
            <a:pPr lvl="0">
              <a:buClr>
                <a:schemeClr val="dk1"/>
              </a:buClr>
              <a:buSzPts val="2400"/>
            </a:pPr>
            <a:r>
              <a:rPr lang="es-AR" sz="2400" b="1" i="1" u="sng" dirty="0">
                <a:solidFill>
                  <a:schemeClr val="dk1"/>
                </a:solidFill>
                <a:latin typeface="Calibri"/>
                <a:ea typeface="Calibri"/>
                <a:cs typeface="Calibri"/>
                <a:sym typeface="Calibri"/>
              </a:rPr>
              <a:t>Año 51</a:t>
            </a:r>
            <a:r>
              <a:rPr lang="es-AR" sz="2400" i="1" dirty="0">
                <a:solidFill>
                  <a:schemeClr val="dk1"/>
                </a:solidFill>
                <a:latin typeface="Calibri"/>
                <a:ea typeface="Calibri"/>
                <a:cs typeface="Calibri"/>
                <a:sym typeface="Calibri"/>
              </a:rPr>
              <a:t>: Soy el más insignificante de todos los apóstoles, ya que no soy digno de ser llamado apóstol.  (1 Corintios: 15:9)</a:t>
            </a:r>
          </a:p>
          <a:p>
            <a:pPr lvl="0">
              <a:buClr>
                <a:schemeClr val="dk1"/>
              </a:buClr>
              <a:buSzPts val="2400"/>
            </a:pPr>
            <a:endParaRPr lang="es-AR" sz="2400" i="1" dirty="0">
              <a:solidFill>
                <a:schemeClr val="dk1"/>
              </a:solidFill>
              <a:latin typeface="Calibri"/>
              <a:ea typeface="Calibri"/>
              <a:cs typeface="Calibri"/>
              <a:sym typeface="Calibri"/>
            </a:endParaRPr>
          </a:p>
          <a:p>
            <a:pPr lvl="0">
              <a:buClr>
                <a:schemeClr val="dk1"/>
              </a:buClr>
              <a:buSzPts val="2400"/>
            </a:pPr>
            <a:r>
              <a:rPr lang="es-AR" sz="2400" b="1" i="1" u="sng" dirty="0">
                <a:solidFill>
                  <a:schemeClr val="dk1"/>
                </a:solidFill>
                <a:latin typeface="Calibri"/>
                <a:ea typeface="Calibri"/>
                <a:cs typeface="Calibri"/>
                <a:sym typeface="Calibri"/>
              </a:rPr>
              <a:t>Año 60</a:t>
            </a:r>
            <a:r>
              <a:rPr lang="es-AR" sz="2400" i="1" dirty="0">
                <a:solidFill>
                  <a:schemeClr val="dk1"/>
                </a:solidFill>
                <a:latin typeface="Calibri"/>
                <a:ea typeface="Calibri"/>
                <a:cs typeface="Calibri"/>
                <a:sym typeface="Calibri"/>
              </a:rPr>
              <a:t>: Soy menos que el más pequeño de todos los santos. (Efesios 3:8)</a:t>
            </a:r>
          </a:p>
          <a:p>
            <a:pPr lvl="0">
              <a:buClr>
                <a:schemeClr val="dk1"/>
              </a:buClr>
              <a:buSzPts val="2400"/>
            </a:pPr>
            <a:endParaRPr lang="es-AR" sz="2400" b="1" i="1" u="sng" dirty="0">
              <a:solidFill>
                <a:schemeClr val="dk1"/>
              </a:solidFill>
              <a:latin typeface="Calibri"/>
              <a:ea typeface="Calibri"/>
              <a:cs typeface="Calibri"/>
              <a:sym typeface="Calibri"/>
            </a:endParaRPr>
          </a:p>
          <a:p>
            <a:pPr lvl="0">
              <a:buClr>
                <a:schemeClr val="dk1"/>
              </a:buClr>
              <a:buSzPts val="2400"/>
            </a:pPr>
            <a:r>
              <a:rPr lang="es-AR" sz="2400" b="1" i="1" u="sng" dirty="0">
                <a:solidFill>
                  <a:schemeClr val="dk1"/>
                </a:solidFill>
                <a:latin typeface="Calibri"/>
                <a:ea typeface="Calibri"/>
                <a:cs typeface="Calibri"/>
                <a:sym typeface="Calibri"/>
              </a:rPr>
              <a:t>Año 66</a:t>
            </a:r>
            <a:r>
              <a:rPr lang="es-AR" sz="2400" i="1" dirty="0">
                <a:solidFill>
                  <a:schemeClr val="dk1"/>
                </a:solidFill>
                <a:latin typeface="Calibri"/>
                <a:ea typeface="Calibri"/>
                <a:cs typeface="Calibri"/>
                <a:sym typeface="Calibri"/>
              </a:rPr>
              <a:t>: Palabra fiel y digna de ser aceptada por todos: Cristo Jesús vino al mundo para salvar a los pecadores, entre los cuales yo soy el primero. (1 Timoteo 1:15)</a:t>
            </a:r>
          </a:p>
          <a:p>
            <a:pPr lvl="0">
              <a:lnSpc>
                <a:spcPct val="150000"/>
              </a:lnSpc>
              <a:buClr>
                <a:schemeClr val="dk1"/>
              </a:buClr>
              <a:buSzPts val="2400"/>
            </a:pPr>
            <a:endParaRPr lang="es-AR" sz="2400" dirty="0">
              <a:solidFill>
                <a:schemeClr val="dk1"/>
              </a:solidFill>
              <a:latin typeface="Calibri"/>
              <a:ea typeface="Calibri"/>
              <a:cs typeface="Calibri"/>
              <a:sym typeface="Calibri"/>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81</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lvl="0">
              <a:buClr>
                <a:schemeClr val="lt1"/>
              </a:buClr>
              <a:buSzPts val="3600"/>
            </a:pPr>
            <a:r>
              <a:rPr lang="es-AR" sz="3000" b="1" dirty="0">
                <a:solidFill>
                  <a:schemeClr val="lt1"/>
                </a:solidFill>
                <a:latin typeface="Calibri"/>
                <a:ea typeface="Calibri"/>
                <a:cs typeface="Calibri"/>
                <a:sym typeface="Calibri"/>
              </a:rPr>
              <a:t>Regla #2: El contexto histórico del pasaje</a:t>
            </a:r>
          </a:p>
        </p:txBody>
      </p:sp>
    </p:spTree>
    <p:extLst>
      <p:ext uri="{BB962C8B-B14F-4D97-AF65-F5344CB8AC3E}">
        <p14:creationId xmlns:p14="http://schemas.microsoft.com/office/powerpoint/2010/main" val="2684410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78" name="Google Shape;378;p40"/>
          <p:cNvSpPr txBox="1"/>
          <p:nvPr/>
        </p:nvSpPr>
        <p:spPr>
          <a:xfrm>
            <a:off x="-1" y="1149228"/>
            <a:ext cx="8459787" cy="4811957"/>
          </a:xfrm>
          <a:prstGeom prst="rect">
            <a:avLst/>
          </a:prstGeom>
          <a:noFill/>
          <a:ln>
            <a:noFill/>
          </a:ln>
        </p:spPr>
        <p:txBody>
          <a:bodyPr spcFirstLastPara="1" wrap="square" lIns="91425" tIns="45700" rIns="91425" bIns="45700" anchor="ctr" anchorCtr="0">
            <a:noAutofit/>
          </a:bodyPr>
          <a:lstStyle/>
          <a:p>
            <a:pPr marL="457200" lvl="0" indent="-457200">
              <a:lnSpc>
                <a:spcPct val="200000"/>
              </a:lnSpc>
              <a:buClr>
                <a:schemeClr val="dk1"/>
              </a:buClr>
              <a:buSzPts val="2400"/>
              <a:buFont typeface="+mj-lt"/>
              <a:buAutoNum type="arabicPeriod"/>
            </a:pPr>
            <a:r>
              <a:rPr lang="es-AR" sz="2400" dirty="0">
                <a:solidFill>
                  <a:schemeClr val="dk1"/>
                </a:solidFill>
                <a:latin typeface="Calibri"/>
                <a:ea typeface="Calibri"/>
                <a:cs typeface="Calibri"/>
                <a:sym typeface="Calibri"/>
              </a:rPr>
              <a:t>Referencias explícitas del propósito</a:t>
            </a:r>
          </a:p>
          <a:p>
            <a:pPr marL="457200" lvl="0" indent="-457200">
              <a:lnSpc>
                <a:spcPct val="200000"/>
              </a:lnSpc>
              <a:buClr>
                <a:schemeClr val="dk1"/>
              </a:buClr>
              <a:buSzPts val="2400"/>
              <a:buFont typeface="+mj-lt"/>
              <a:buAutoNum type="arabicPeriod"/>
            </a:pPr>
            <a:r>
              <a:rPr lang="es-AR" sz="2400" dirty="0">
                <a:solidFill>
                  <a:schemeClr val="dk1"/>
                </a:solidFill>
                <a:latin typeface="Calibri"/>
                <a:ea typeface="Calibri"/>
                <a:cs typeface="Calibri"/>
                <a:sym typeface="Calibri"/>
              </a:rPr>
              <a:t>Referencias implícitas del propósito </a:t>
            </a:r>
          </a:p>
          <a:p>
            <a:pPr marL="457200" lvl="0" indent="-457200">
              <a:lnSpc>
                <a:spcPct val="200000"/>
              </a:lnSpc>
              <a:buClr>
                <a:schemeClr val="dk1"/>
              </a:buClr>
              <a:buSzPts val="2400"/>
              <a:buFont typeface="+mj-lt"/>
              <a:buAutoNum type="arabicPeriod"/>
            </a:pPr>
            <a:r>
              <a:rPr lang="es-AR" sz="2400" dirty="0">
                <a:solidFill>
                  <a:schemeClr val="dk1"/>
                </a:solidFill>
                <a:latin typeface="Calibri"/>
                <a:ea typeface="Calibri"/>
                <a:cs typeface="Calibri"/>
                <a:sym typeface="Calibri"/>
              </a:rPr>
              <a:t>Repetición de temas</a:t>
            </a:r>
          </a:p>
          <a:p>
            <a:pPr marL="457200" lvl="0" indent="-457200">
              <a:lnSpc>
                <a:spcPct val="200000"/>
              </a:lnSpc>
              <a:buClr>
                <a:schemeClr val="dk1"/>
              </a:buClr>
              <a:buSzPts val="2400"/>
              <a:buFont typeface="+mj-lt"/>
              <a:buAutoNum type="arabicPeriod"/>
            </a:pPr>
            <a:r>
              <a:rPr lang="es-AR" sz="2400" dirty="0">
                <a:solidFill>
                  <a:schemeClr val="dk1"/>
                </a:solidFill>
                <a:latin typeface="Calibri"/>
                <a:ea typeface="Calibri"/>
                <a:cs typeface="Calibri"/>
                <a:sym typeface="Calibri"/>
              </a:rPr>
              <a:t>Repetición de mandamientos</a:t>
            </a:r>
          </a:p>
          <a:p>
            <a:pPr marL="457200" lvl="0" indent="-457200">
              <a:lnSpc>
                <a:spcPct val="200000"/>
              </a:lnSpc>
              <a:buClr>
                <a:schemeClr val="dk1"/>
              </a:buClr>
              <a:buSzPts val="2400"/>
              <a:buFont typeface="+mj-lt"/>
              <a:buAutoNum type="arabicPeriod"/>
            </a:pPr>
            <a:r>
              <a:rPr lang="es-AR" sz="2400" dirty="0">
                <a:solidFill>
                  <a:schemeClr val="dk1"/>
                </a:solidFill>
                <a:latin typeface="Calibri"/>
                <a:ea typeface="Calibri"/>
                <a:cs typeface="Calibri"/>
                <a:sym typeface="Calibri"/>
              </a:rPr>
              <a:t>Repetición de conceptos teológicos </a:t>
            </a:r>
          </a:p>
          <a:p>
            <a:pPr lvl="0">
              <a:lnSpc>
                <a:spcPct val="150000"/>
              </a:lnSpc>
              <a:buClr>
                <a:schemeClr val="dk1"/>
              </a:buClr>
              <a:buSzPts val="2400"/>
            </a:pPr>
            <a:endParaRPr lang="es-AR" sz="2400" dirty="0">
              <a:solidFill>
                <a:schemeClr val="dk1"/>
              </a:solidFill>
              <a:latin typeface="Calibri"/>
              <a:ea typeface="Calibri"/>
              <a:cs typeface="Calibri"/>
              <a:sym typeface="Calibri"/>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82</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lvl="0">
              <a:buClr>
                <a:schemeClr val="lt1"/>
              </a:buClr>
              <a:buSzPts val="3600"/>
            </a:pPr>
            <a:r>
              <a:rPr lang="es-AR" sz="3000" b="1" dirty="0">
                <a:solidFill>
                  <a:schemeClr val="lt1"/>
                </a:solidFill>
                <a:latin typeface="Calibri"/>
                <a:ea typeface="Calibri"/>
                <a:cs typeface="Calibri"/>
                <a:sym typeface="Calibri"/>
              </a:rPr>
              <a:t>Regla #2: El contexto histórico del pasaje</a:t>
            </a:r>
          </a:p>
        </p:txBody>
      </p:sp>
    </p:spTree>
    <p:extLst>
      <p:ext uri="{BB962C8B-B14F-4D97-AF65-F5344CB8AC3E}">
        <p14:creationId xmlns:p14="http://schemas.microsoft.com/office/powerpoint/2010/main" val="3323764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7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7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78" name="Google Shape;378;p40"/>
          <p:cNvSpPr txBox="1"/>
          <p:nvPr/>
        </p:nvSpPr>
        <p:spPr>
          <a:xfrm>
            <a:off x="-1" y="1149228"/>
            <a:ext cx="8459787" cy="4811957"/>
          </a:xfrm>
          <a:prstGeom prst="rect">
            <a:avLst/>
          </a:prstGeom>
          <a:noFill/>
          <a:ln>
            <a:noFill/>
          </a:ln>
        </p:spPr>
        <p:txBody>
          <a:bodyPr spcFirstLastPara="1" wrap="square" lIns="91425" tIns="45700" rIns="91425" bIns="45700" anchor="ctr" anchorCtr="0">
            <a:noAutofit/>
          </a:bodyPr>
          <a:lstStyle/>
          <a:p>
            <a:pPr marL="896938" lvl="0" indent="-536575">
              <a:lnSpc>
                <a:spcPct val="200000"/>
              </a:lnSpc>
              <a:buClr>
                <a:schemeClr val="dk1"/>
              </a:buClr>
              <a:buSzPts val="2400"/>
              <a:buFont typeface="+mj-lt"/>
              <a:buAutoNum type="arabicPeriod"/>
            </a:pPr>
            <a:r>
              <a:rPr lang="es-AR" sz="2400" dirty="0">
                <a:solidFill>
                  <a:schemeClr val="dk1"/>
                </a:solidFill>
                <a:latin typeface="Calibri"/>
                <a:ea typeface="Calibri"/>
                <a:cs typeface="Calibri"/>
                <a:sym typeface="Calibri"/>
              </a:rPr>
              <a:t>	Herodes el Grande</a:t>
            </a:r>
          </a:p>
          <a:p>
            <a:pPr marL="896938" lvl="0" indent="-536575">
              <a:lnSpc>
                <a:spcPct val="200000"/>
              </a:lnSpc>
              <a:buClr>
                <a:schemeClr val="dk1"/>
              </a:buClr>
              <a:buSzPts val="2400"/>
              <a:buFont typeface="+mj-lt"/>
              <a:buAutoNum type="arabicPeriod"/>
            </a:pPr>
            <a:r>
              <a:rPr lang="es-AR" sz="2400" dirty="0">
                <a:solidFill>
                  <a:schemeClr val="dk1"/>
                </a:solidFill>
                <a:latin typeface="Calibri"/>
                <a:ea typeface="Calibri"/>
                <a:cs typeface="Calibri"/>
                <a:sym typeface="Calibri"/>
              </a:rPr>
              <a:t>	Herodes </a:t>
            </a:r>
            <a:r>
              <a:rPr lang="es-AR" sz="2400" dirty="0" err="1">
                <a:solidFill>
                  <a:schemeClr val="dk1"/>
                </a:solidFill>
                <a:latin typeface="Calibri"/>
                <a:ea typeface="Calibri"/>
                <a:cs typeface="Calibri"/>
                <a:sym typeface="Calibri"/>
              </a:rPr>
              <a:t>Antipas</a:t>
            </a:r>
            <a:endParaRPr lang="es-AR" sz="2400" dirty="0">
              <a:solidFill>
                <a:schemeClr val="dk1"/>
              </a:solidFill>
              <a:latin typeface="Calibri"/>
              <a:ea typeface="Calibri"/>
              <a:cs typeface="Calibri"/>
              <a:sym typeface="Calibri"/>
            </a:endParaRPr>
          </a:p>
          <a:p>
            <a:pPr marL="896938" lvl="0" indent="-536575">
              <a:lnSpc>
                <a:spcPct val="200000"/>
              </a:lnSpc>
              <a:buClr>
                <a:schemeClr val="dk1"/>
              </a:buClr>
              <a:buSzPts val="2400"/>
              <a:buFont typeface="+mj-lt"/>
              <a:buAutoNum type="arabicPeriod"/>
            </a:pPr>
            <a:r>
              <a:rPr lang="es-AR" sz="2400" dirty="0">
                <a:solidFill>
                  <a:schemeClr val="dk1"/>
                </a:solidFill>
                <a:latin typeface="Calibri"/>
                <a:ea typeface="Calibri"/>
                <a:cs typeface="Calibri"/>
                <a:sym typeface="Calibri"/>
              </a:rPr>
              <a:t>	Herodes Agripa I</a:t>
            </a:r>
          </a:p>
          <a:p>
            <a:pPr marL="896938" lvl="0" indent="-536575">
              <a:lnSpc>
                <a:spcPct val="200000"/>
              </a:lnSpc>
              <a:buClr>
                <a:schemeClr val="dk1"/>
              </a:buClr>
              <a:buSzPts val="2400"/>
              <a:buFont typeface="+mj-lt"/>
              <a:buAutoNum type="arabicPeriod"/>
            </a:pPr>
            <a:r>
              <a:rPr lang="es-AR" sz="2400" dirty="0">
                <a:solidFill>
                  <a:schemeClr val="dk1"/>
                </a:solidFill>
                <a:latin typeface="Calibri"/>
                <a:ea typeface="Calibri"/>
                <a:cs typeface="Calibri"/>
                <a:sym typeface="Calibri"/>
              </a:rPr>
              <a:t>Herodes Agripa II</a:t>
            </a: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83</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lvl="0">
              <a:buClr>
                <a:schemeClr val="lt1"/>
              </a:buClr>
              <a:buSzPts val="3600"/>
            </a:pPr>
            <a:r>
              <a:rPr lang="es-AR" sz="3000" b="1" dirty="0">
                <a:solidFill>
                  <a:schemeClr val="lt1"/>
                </a:solidFill>
                <a:latin typeface="Calibri"/>
                <a:ea typeface="Calibri"/>
                <a:cs typeface="Calibri"/>
                <a:sym typeface="Calibri"/>
              </a:rPr>
              <a:t>Regla #2: El contexto histórico del pasaje</a:t>
            </a:r>
          </a:p>
        </p:txBody>
      </p:sp>
    </p:spTree>
    <p:extLst>
      <p:ext uri="{BB962C8B-B14F-4D97-AF65-F5344CB8AC3E}">
        <p14:creationId xmlns:p14="http://schemas.microsoft.com/office/powerpoint/2010/main" val="1400014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7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78" name="Google Shape;378;p40"/>
          <p:cNvSpPr txBox="1"/>
          <p:nvPr/>
        </p:nvSpPr>
        <p:spPr>
          <a:xfrm>
            <a:off x="-1" y="1149228"/>
            <a:ext cx="8459787" cy="5568095"/>
          </a:xfrm>
          <a:prstGeom prst="rect">
            <a:avLst/>
          </a:prstGeom>
          <a:noFill/>
          <a:ln>
            <a:noFill/>
          </a:ln>
        </p:spPr>
        <p:txBody>
          <a:bodyPr spcFirstLastPara="1" wrap="square" lIns="91425" tIns="45700" rIns="91425" bIns="45700" anchor="ctr" anchorCtr="0">
            <a:noAutofit/>
          </a:bodyPr>
          <a:lstStyle/>
          <a:p>
            <a:pPr marL="896938" lvl="0" indent="-536575">
              <a:buClr>
                <a:schemeClr val="dk1"/>
              </a:buClr>
              <a:buSzPts val="2400"/>
              <a:buFont typeface="+mj-lt"/>
              <a:buAutoNum type="arabicPeriod"/>
            </a:pPr>
            <a:r>
              <a:rPr lang="es-AR" sz="2400" dirty="0">
                <a:solidFill>
                  <a:schemeClr val="dk1"/>
                </a:solidFill>
                <a:latin typeface="Calibri"/>
                <a:ea typeface="Calibri"/>
                <a:cs typeface="Calibri"/>
                <a:sym typeface="Calibri"/>
              </a:rPr>
              <a:t>¿Se encuentra esta enseñanza o práctica restringida por el contexto?</a:t>
            </a:r>
          </a:p>
          <a:p>
            <a:pPr marL="896938" lvl="0" indent="-536575">
              <a:buClr>
                <a:schemeClr val="dk1"/>
              </a:buClr>
              <a:buSzPts val="2400"/>
              <a:buFont typeface="+mj-lt"/>
              <a:buAutoNum type="arabicPeriod"/>
            </a:pPr>
            <a:endParaRPr lang="es-AR" sz="2400" dirty="0">
              <a:solidFill>
                <a:schemeClr val="dk1"/>
              </a:solidFill>
              <a:latin typeface="Calibri"/>
              <a:ea typeface="Calibri"/>
              <a:cs typeface="Calibri"/>
              <a:sym typeface="Calibri"/>
            </a:endParaRPr>
          </a:p>
          <a:p>
            <a:pPr marL="896938" lvl="0" indent="-536575">
              <a:buClr>
                <a:schemeClr val="dk1"/>
              </a:buClr>
              <a:buSzPts val="2400"/>
              <a:buFont typeface="+mj-lt"/>
              <a:buAutoNum type="arabicPeriod"/>
            </a:pPr>
            <a:r>
              <a:rPr lang="es-AR" sz="2400" dirty="0">
                <a:solidFill>
                  <a:schemeClr val="dk1"/>
                </a:solidFill>
                <a:latin typeface="Calibri"/>
                <a:ea typeface="Calibri"/>
                <a:cs typeface="Calibri"/>
                <a:sym typeface="Calibri"/>
              </a:rPr>
              <a:t>¿Existe una revelación posterior que la haga inadmisible?</a:t>
            </a:r>
          </a:p>
          <a:p>
            <a:pPr marL="896938" lvl="0" indent="-536575">
              <a:buClr>
                <a:schemeClr val="dk1"/>
              </a:buClr>
              <a:buSzPts val="2400"/>
              <a:buFont typeface="+mj-lt"/>
              <a:buAutoNum type="arabicPeriod"/>
            </a:pPr>
            <a:endParaRPr lang="es-AR" sz="2400" dirty="0">
              <a:solidFill>
                <a:schemeClr val="dk1"/>
              </a:solidFill>
              <a:latin typeface="Calibri"/>
              <a:ea typeface="Calibri"/>
              <a:cs typeface="Calibri"/>
              <a:sym typeface="Calibri"/>
            </a:endParaRPr>
          </a:p>
          <a:p>
            <a:pPr marL="896938" lvl="0" indent="-536575">
              <a:buClr>
                <a:schemeClr val="dk1"/>
              </a:buClr>
              <a:buSzPts val="2400"/>
              <a:buFont typeface="+mj-lt"/>
              <a:buAutoNum type="arabicPeriod"/>
            </a:pPr>
            <a:r>
              <a:rPr lang="es-AR" sz="2400" dirty="0">
                <a:solidFill>
                  <a:schemeClr val="dk1"/>
                </a:solidFill>
                <a:latin typeface="Calibri"/>
                <a:ea typeface="Calibri"/>
                <a:cs typeface="Calibri"/>
                <a:sym typeface="Calibri"/>
              </a:rPr>
              <a:t>¿Entra en conflicto con otras partes de la Biblia? </a:t>
            </a:r>
          </a:p>
          <a:p>
            <a:pPr marL="896938" lvl="0" indent="-536575">
              <a:buClr>
                <a:schemeClr val="dk1"/>
              </a:buClr>
              <a:buSzPts val="2400"/>
              <a:buFont typeface="+mj-lt"/>
              <a:buAutoNum type="arabicPeriod"/>
            </a:pPr>
            <a:endParaRPr lang="es-AR" sz="2400" dirty="0">
              <a:solidFill>
                <a:schemeClr val="dk1"/>
              </a:solidFill>
              <a:latin typeface="Calibri"/>
              <a:ea typeface="Calibri"/>
              <a:cs typeface="Calibri"/>
              <a:sym typeface="Calibri"/>
            </a:endParaRPr>
          </a:p>
          <a:p>
            <a:pPr marL="896938" lvl="0" indent="-536575">
              <a:buClr>
                <a:schemeClr val="dk1"/>
              </a:buClr>
              <a:buSzPts val="2400"/>
              <a:buFont typeface="+mj-lt"/>
              <a:buAutoNum type="arabicPeriod"/>
            </a:pPr>
            <a:r>
              <a:rPr lang="es-AR" sz="2400" dirty="0">
                <a:solidFill>
                  <a:schemeClr val="dk1"/>
                </a:solidFill>
                <a:latin typeface="Calibri"/>
                <a:ea typeface="Calibri"/>
                <a:cs typeface="Calibri"/>
                <a:sym typeface="Calibri"/>
              </a:rPr>
              <a:t>¿Cuál era el propósito de la práctica o enseñanza cultural en ese momento? </a:t>
            </a:r>
          </a:p>
          <a:p>
            <a:pPr marL="896938" lvl="0" indent="-536575">
              <a:buClr>
                <a:schemeClr val="dk1"/>
              </a:buClr>
              <a:buSzPts val="2400"/>
              <a:buFont typeface="+mj-lt"/>
              <a:buAutoNum type="arabicPeriod"/>
            </a:pPr>
            <a:endParaRPr lang="es-AR" sz="2400" dirty="0">
              <a:solidFill>
                <a:schemeClr val="dk1"/>
              </a:solidFill>
              <a:latin typeface="Calibri"/>
              <a:ea typeface="Calibri"/>
              <a:cs typeface="Calibri"/>
              <a:sym typeface="Calibri"/>
            </a:endParaRPr>
          </a:p>
          <a:p>
            <a:pPr marL="896938" lvl="0" indent="-536575">
              <a:buClr>
                <a:schemeClr val="dk1"/>
              </a:buClr>
              <a:buSzPts val="2400"/>
              <a:buFont typeface="+mj-lt"/>
              <a:buAutoNum type="arabicPeriod"/>
            </a:pPr>
            <a:r>
              <a:rPr lang="es-AR" sz="2400" dirty="0">
                <a:solidFill>
                  <a:schemeClr val="dk1"/>
                </a:solidFill>
                <a:latin typeface="Calibri"/>
                <a:ea typeface="Calibri"/>
                <a:cs typeface="Calibri"/>
                <a:sym typeface="Calibri"/>
              </a:rPr>
              <a:t>¿Tiene esa práctica cultural el mismo significado hoy?</a:t>
            </a:r>
          </a:p>
          <a:p>
            <a:pPr marL="896938" lvl="0" indent="-536575">
              <a:buClr>
                <a:schemeClr val="dk1"/>
              </a:buClr>
              <a:buSzPts val="2400"/>
              <a:buFont typeface="+mj-lt"/>
              <a:buAutoNum type="arabicPeriod"/>
            </a:pPr>
            <a:endParaRPr lang="es-AR" sz="2400" dirty="0">
              <a:solidFill>
                <a:schemeClr val="dk1"/>
              </a:solidFill>
              <a:latin typeface="Calibri"/>
              <a:ea typeface="Calibri"/>
              <a:cs typeface="Calibri"/>
              <a:sym typeface="Calibri"/>
            </a:endParaRPr>
          </a:p>
          <a:p>
            <a:pPr marL="896938" lvl="0" indent="-536575">
              <a:buClr>
                <a:schemeClr val="dk1"/>
              </a:buClr>
              <a:buSzPts val="2400"/>
              <a:buFont typeface="+mj-lt"/>
              <a:buAutoNum type="arabicPeriod"/>
            </a:pPr>
            <a:r>
              <a:rPr lang="es-AR" sz="2400" dirty="0">
                <a:solidFill>
                  <a:schemeClr val="dk1"/>
                </a:solidFill>
                <a:latin typeface="Calibri"/>
                <a:ea typeface="Calibri"/>
                <a:cs typeface="Calibri"/>
                <a:sym typeface="Calibri"/>
              </a:rPr>
              <a:t>¿Hay algún principio universal que enseñe esa práctica que sí deba ser aplicado hoy? </a:t>
            </a:r>
          </a:p>
          <a:p>
            <a:pPr marL="896938" lvl="0" indent="-536575">
              <a:buClr>
                <a:schemeClr val="dk1"/>
              </a:buClr>
              <a:buSzPts val="2400"/>
              <a:buFont typeface="+mj-lt"/>
              <a:buAutoNum type="arabicPeriod"/>
            </a:pPr>
            <a:endParaRPr lang="es-AR" sz="2400" dirty="0">
              <a:solidFill>
                <a:schemeClr val="dk1"/>
              </a:solidFill>
              <a:latin typeface="Calibri"/>
              <a:ea typeface="Calibri"/>
              <a:cs typeface="Calibri"/>
              <a:sym typeface="Calibri"/>
            </a:endParaRPr>
          </a:p>
          <a:p>
            <a:pPr marL="896938" lvl="0" indent="-536575">
              <a:buClr>
                <a:schemeClr val="dk1"/>
              </a:buClr>
              <a:buSzPts val="2400"/>
              <a:buFont typeface="+mj-lt"/>
              <a:buAutoNum type="arabicPeriod"/>
            </a:pPr>
            <a:r>
              <a:rPr lang="es-AR" sz="2400" dirty="0">
                <a:solidFill>
                  <a:schemeClr val="dk1"/>
                </a:solidFill>
                <a:latin typeface="Calibri"/>
                <a:ea typeface="Calibri"/>
                <a:cs typeface="Calibri"/>
                <a:sym typeface="Calibri"/>
              </a:rPr>
              <a:t>¿Cómo debería ese principio ser aplicado hoy? </a:t>
            </a:r>
          </a:p>
          <a:p>
            <a:pPr marL="896938" lvl="0" indent="-536575">
              <a:buClr>
                <a:schemeClr val="dk1"/>
              </a:buClr>
              <a:buSzPts val="2400"/>
              <a:buFont typeface="+mj-lt"/>
              <a:buAutoNum type="arabicPeriod"/>
            </a:pPr>
            <a:endParaRPr lang="es-AR" sz="2400" dirty="0">
              <a:solidFill>
                <a:schemeClr val="dk1"/>
              </a:solidFill>
              <a:latin typeface="Calibri"/>
              <a:ea typeface="Calibri"/>
              <a:cs typeface="Calibri"/>
              <a:sym typeface="Calibri"/>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84</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lvl="0">
              <a:buClr>
                <a:schemeClr val="lt1"/>
              </a:buClr>
              <a:buSzPts val="3600"/>
            </a:pPr>
            <a:r>
              <a:rPr lang="es-AR" sz="3000" b="1" dirty="0">
                <a:solidFill>
                  <a:schemeClr val="lt1"/>
                </a:solidFill>
                <a:latin typeface="Calibri"/>
                <a:ea typeface="Calibri"/>
                <a:cs typeface="Calibri"/>
                <a:sym typeface="Calibri"/>
              </a:rPr>
              <a:t>Regla #3: El contexto cultural del pasaje</a:t>
            </a:r>
          </a:p>
        </p:txBody>
      </p:sp>
    </p:spTree>
    <p:extLst>
      <p:ext uri="{BB962C8B-B14F-4D97-AF65-F5344CB8AC3E}">
        <p14:creationId xmlns:p14="http://schemas.microsoft.com/office/powerpoint/2010/main" val="527845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8">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78">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78">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78">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78">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78" name="Google Shape;378;p40"/>
          <p:cNvSpPr txBox="1"/>
          <p:nvPr/>
        </p:nvSpPr>
        <p:spPr>
          <a:xfrm>
            <a:off x="-2" y="1017344"/>
            <a:ext cx="8459787" cy="5568095"/>
          </a:xfrm>
          <a:prstGeom prst="rect">
            <a:avLst/>
          </a:prstGeom>
          <a:noFill/>
          <a:ln>
            <a:noFill/>
          </a:ln>
        </p:spPr>
        <p:txBody>
          <a:bodyPr spcFirstLastPara="1" wrap="square" lIns="91425" tIns="45700" rIns="91425" bIns="45700" anchor="ctr" anchorCtr="0">
            <a:noAutofit/>
          </a:bodyPr>
          <a:lstStyle/>
          <a:p>
            <a:pPr marL="896938" lvl="0" indent="-536575">
              <a:buClr>
                <a:schemeClr val="dk1"/>
              </a:buClr>
              <a:buSzPts val="2400"/>
              <a:buFont typeface="+mj-lt"/>
              <a:buAutoNum type="arabicPeriod"/>
            </a:pPr>
            <a:r>
              <a:rPr lang="es-AR" sz="2200" dirty="0">
                <a:solidFill>
                  <a:schemeClr val="dk1"/>
                </a:solidFill>
                <a:latin typeface="Calibri"/>
                <a:ea typeface="Calibri"/>
                <a:cs typeface="Calibri"/>
                <a:sym typeface="Calibri"/>
              </a:rPr>
              <a:t>Las narraciones cuentan una historia con el propósito dejar una enseñanza (muchas veces implícita) a través de las actitudes y acciones (positivas o negativas) de los personajes que intervienen en la misma. </a:t>
            </a:r>
          </a:p>
          <a:p>
            <a:pPr marL="896938" lvl="0" indent="-536575">
              <a:buClr>
                <a:schemeClr val="dk1"/>
              </a:buClr>
              <a:buSzPts val="2400"/>
              <a:buFont typeface="+mj-lt"/>
              <a:buAutoNum type="arabicPeriod"/>
            </a:pPr>
            <a:endParaRPr lang="es-AR" sz="2200" dirty="0">
              <a:solidFill>
                <a:schemeClr val="dk1"/>
              </a:solidFill>
              <a:latin typeface="Calibri"/>
              <a:ea typeface="Calibri"/>
              <a:cs typeface="Calibri"/>
              <a:sym typeface="Calibri"/>
            </a:endParaRPr>
          </a:p>
          <a:p>
            <a:pPr marL="896938" lvl="0" indent="-536575">
              <a:buClr>
                <a:schemeClr val="dk1"/>
              </a:buClr>
              <a:buSzPts val="2400"/>
              <a:buFont typeface="+mj-lt"/>
              <a:buAutoNum type="arabicPeriod"/>
            </a:pPr>
            <a:r>
              <a:rPr lang="es-AR" sz="2200" dirty="0">
                <a:solidFill>
                  <a:schemeClr val="dk1"/>
                </a:solidFill>
                <a:latin typeface="Calibri"/>
                <a:ea typeface="Calibri"/>
                <a:cs typeface="Calibri"/>
                <a:sym typeface="Calibri"/>
              </a:rPr>
              <a:t>Las narraciones, a menudo, muestran cómo Dios se relaciona con su pueblo y con las naciones. </a:t>
            </a:r>
          </a:p>
          <a:p>
            <a:pPr marL="896938" lvl="0" indent="-536575">
              <a:buClr>
                <a:schemeClr val="dk1"/>
              </a:buClr>
              <a:buSzPts val="2400"/>
              <a:buFont typeface="+mj-lt"/>
              <a:buAutoNum type="arabicPeriod"/>
            </a:pPr>
            <a:endParaRPr lang="es-AR" sz="2200" dirty="0">
              <a:solidFill>
                <a:schemeClr val="dk1"/>
              </a:solidFill>
              <a:latin typeface="Calibri"/>
              <a:ea typeface="Calibri"/>
              <a:cs typeface="Calibri"/>
              <a:sym typeface="Calibri"/>
            </a:endParaRPr>
          </a:p>
          <a:p>
            <a:pPr marL="896938" lvl="0" indent="-536575">
              <a:buClr>
                <a:schemeClr val="dk1"/>
              </a:buClr>
              <a:buSzPts val="2400"/>
              <a:buFont typeface="+mj-lt"/>
              <a:buAutoNum type="arabicPeriod"/>
            </a:pPr>
            <a:r>
              <a:rPr lang="es-AR" sz="2200" dirty="0">
                <a:solidFill>
                  <a:schemeClr val="dk1"/>
                </a:solidFill>
                <a:latin typeface="Calibri"/>
                <a:ea typeface="Calibri"/>
                <a:cs typeface="Calibri"/>
                <a:sym typeface="Calibri"/>
              </a:rPr>
              <a:t>Las narraciones contienen un principio teológico claramente observable cuando se responde a la pregunta: “¿Por qué incluyó el autor esta historia? ¿Qué quería enseñarle a sus lectores a través de ella?</a:t>
            </a:r>
          </a:p>
          <a:p>
            <a:pPr marL="896938" lvl="0" indent="-536575">
              <a:buClr>
                <a:schemeClr val="dk1"/>
              </a:buClr>
              <a:buSzPts val="2400"/>
              <a:buFont typeface="+mj-lt"/>
              <a:buAutoNum type="arabicPeriod"/>
            </a:pPr>
            <a:endParaRPr lang="es-AR" sz="2200" dirty="0">
              <a:solidFill>
                <a:schemeClr val="dk1"/>
              </a:solidFill>
              <a:latin typeface="Calibri"/>
              <a:ea typeface="Calibri"/>
              <a:cs typeface="Calibri"/>
              <a:sym typeface="Calibri"/>
            </a:endParaRPr>
          </a:p>
          <a:p>
            <a:pPr marL="896938" lvl="0" indent="-536575">
              <a:buClr>
                <a:schemeClr val="dk1"/>
              </a:buClr>
              <a:buSzPts val="2400"/>
              <a:buFont typeface="+mj-lt"/>
              <a:buAutoNum type="arabicPeriod"/>
            </a:pPr>
            <a:r>
              <a:rPr lang="es-AR" sz="2200" dirty="0">
                <a:solidFill>
                  <a:schemeClr val="dk1"/>
                </a:solidFill>
                <a:latin typeface="Calibri"/>
                <a:ea typeface="Calibri"/>
                <a:cs typeface="Calibri"/>
                <a:sym typeface="Calibri"/>
              </a:rPr>
              <a:t>Las narraciones rara vez incluyen, en forma directa, algún mandamiento explícito.</a:t>
            </a:r>
          </a:p>
          <a:p>
            <a:pPr marL="896938" lvl="0" indent="-536575">
              <a:buClr>
                <a:schemeClr val="dk1"/>
              </a:buClr>
              <a:buSzPts val="2400"/>
              <a:buFont typeface="+mj-lt"/>
              <a:buAutoNum type="arabicPeriod"/>
            </a:pPr>
            <a:endParaRPr lang="es-AR" sz="2200" dirty="0">
              <a:solidFill>
                <a:schemeClr val="dk1"/>
              </a:solidFill>
              <a:latin typeface="Calibri"/>
              <a:ea typeface="Calibri"/>
              <a:cs typeface="Calibri"/>
              <a:sym typeface="Calibri"/>
            </a:endParaRPr>
          </a:p>
          <a:p>
            <a:pPr marL="896938" lvl="0" indent="-536575">
              <a:buClr>
                <a:schemeClr val="dk1"/>
              </a:buClr>
              <a:buSzPts val="2400"/>
              <a:buFont typeface="+mj-lt"/>
              <a:buAutoNum type="arabicPeriod"/>
            </a:pPr>
            <a:r>
              <a:rPr lang="es-AR" sz="2200" dirty="0">
                <a:solidFill>
                  <a:schemeClr val="dk1"/>
                </a:solidFill>
                <a:latin typeface="Calibri"/>
                <a:ea typeface="Calibri"/>
                <a:cs typeface="Calibri"/>
                <a:sym typeface="Calibri"/>
              </a:rPr>
              <a:t>Las narraciones son descriptivas no prescriptivas. </a:t>
            </a: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85</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lvl="0">
              <a:buClr>
                <a:schemeClr val="lt1"/>
              </a:buClr>
              <a:buSzPts val="3600"/>
            </a:pPr>
            <a:r>
              <a:rPr lang="es-AR" sz="3000" b="1" dirty="0">
                <a:solidFill>
                  <a:schemeClr val="lt1"/>
                </a:solidFill>
                <a:latin typeface="Calibri"/>
                <a:ea typeface="Calibri"/>
                <a:cs typeface="Calibri"/>
                <a:sym typeface="Calibri"/>
              </a:rPr>
              <a:t>Las narraciones:</a:t>
            </a:r>
          </a:p>
        </p:txBody>
      </p:sp>
    </p:spTree>
    <p:extLst>
      <p:ext uri="{BB962C8B-B14F-4D97-AF65-F5344CB8AC3E}">
        <p14:creationId xmlns:p14="http://schemas.microsoft.com/office/powerpoint/2010/main" val="3726822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8">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78">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7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78" name="Google Shape;378;p40"/>
          <p:cNvSpPr txBox="1"/>
          <p:nvPr/>
        </p:nvSpPr>
        <p:spPr>
          <a:xfrm>
            <a:off x="-2" y="1017344"/>
            <a:ext cx="8459787" cy="5568095"/>
          </a:xfrm>
          <a:prstGeom prst="rect">
            <a:avLst/>
          </a:prstGeom>
          <a:noFill/>
          <a:ln>
            <a:noFill/>
          </a:ln>
        </p:spPr>
        <p:txBody>
          <a:bodyPr spcFirstLastPara="1" wrap="square" lIns="91425" tIns="45700" rIns="91425" bIns="45700" anchor="ctr" anchorCtr="0">
            <a:noAutofit/>
          </a:bodyPr>
          <a:lstStyle/>
          <a:p>
            <a:pPr marL="896938" lvl="0" indent="-536575">
              <a:buClr>
                <a:schemeClr val="dk1"/>
              </a:buClr>
              <a:buSzPts val="2400"/>
              <a:buFont typeface="+mj-lt"/>
              <a:buAutoNum type="arabicPeriod"/>
            </a:pPr>
            <a:r>
              <a:rPr lang="es-AR" sz="2200" dirty="0">
                <a:solidFill>
                  <a:schemeClr val="dk1"/>
                </a:solidFill>
                <a:latin typeface="Calibri"/>
                <a:ea typeface="Calibri"/>
                <a:cs typeface="Calibri"/>
                <a:sym typeface="Calibri"/>
              </a:rPr>
              <a:t>Las parábolas son pequeñas historias que encierran una “moraleja” o verdad espiritual. </a:t>
            </a:r>
          </a:p>
          <a:p>
            <a:pPr marL="896938" lvl="0" indent="-536575">
              <a:buClr>
                <a:schemeClr val="dk1"/>
              </a:buClr>
              <a:buSzPts val="2400"/>
              <a:buFont typeface="+mj-lt"/>
              <a:buAutoNum type="arabicPeriod"/>
            </a:pPr>
            <a:endParaRPr lang="es-AR" sz="2200" dirty="0">
              <a:solidFill>
                <a:schemeClr val="dk1"/>
              </a:solidFill>
              <a:latin typeface="Calibri"/>
              <a:ea typeface="Calibri"/>
              <a:cs typeface="Calibri"/>
              <a:sym typeface="Calibri"/>
            </a:endParaRPr>
          </a:p>
          <a:p>
            <a:pPr marL="896938" lvl="0" indent="-536575">
              <a:buClr>
                <a:schemeClr val="dk1"/>
              </a:buClr>
              <a:buSzPts val="2400"/>
              <a:buFont typeface="+mj-lt"/>
              <a:buAutoNum type="arabicPeriod"/>
            </a:pPr>
            <a:r>
              <a:rPr lang="es-AR" sz="2200" dirty="0">
                <a:solidFill>
                  <a:schemeClr val="dk1"/>
                </a:solidFill>
                <a:latin typeface="Calibri"/>
                <a:ea typeface="Calibri"/>
                <a:cs typeface="Calibri"/>
                <a:sym typeface="Calibri"/>
              </a:rPr>
              <a:t>Las parábolas tienen un doble propósito:</a:t>
            </a:r>
          </a:p>
          <a:p>
            <a:pPr marL="896938" lvl="0" indent="-536575">
              <a:buClr>
                <a:schemeClr val="dk1"/>
              </a:buClr>
              <a:buSzPts val="2400"/>
              <a:buFont typeface="+mj-lt"/>
              <a:buAutoNum type="arabicPeriod"/>
            </a:pPr>
            <a:endParaRPr lang="es-AR" sz="2200" dirty="0">
              <a:solidFill>
                <a:schemeClr val="dk1"/>
              </a:solidFill>
              <a:latin typeface="Calibri"/>
              <a:ea typeface="Calibri"/>
              <a:cs typeface="Calibri"/>
              <a:sym typeface="Calibri"/>
            </a:endParaRPr>
          </a:p>
          <a:p>
            <a:pPr marL="1354138" lvl="1" indent="-457200">
              <a:buClr>
                <a:schemeClr val="dk1"/>
              </a:buClr>
              <a:buSzPts val="2400"/>
              <a:buFont typeface="+mj-lt"/>
              <a:buAutoNum type="alphaLcPeriod"/>
            </a:pPr>
            <a:r>
              <a:rPr lang="es-AR" sz="2200" b="1" u="sng" dirty="0">
                <a:solidFill>
                  <a:schemeClr val="dk1"/>
                </a:solidFill>
                <a:latin typeface="Calibri"/>
                <a:ea typeface="Calibri"/>
                <a:cs typeface="Calibri"/>
                <a:sym typeface="Calibri"/>
              </a:rPr>
              <a:t>Iluminación</a:t>
            </a:r>
            <a:r>
              <a:rPr lang="es-AR" sz="2200" dirty="0">
                <a:solidFill>
                  <a:schemeClr val="dk1"/>
                </a:solidFill>
                <a:latin typeface="Calibri"/>
                <a:ea typeface="Calibri"/>
                <a:cs typeface="Calibri"/>
                <a:sym typeface="Calibri"/>
              </a:rPr>
              <a:t>: Para </a:t>
            </a:r>
            <a:r>
              <a:rPr lang="es-AR" sz="2200" u="sng" dirty="0">
                <a:solidFill>
                  <a:schemeClr val="dk1"/>
                </a:solidFill>
                <a:latin typeface="Calibri"/>
                <a:ea typeface="Calibri"/>
                <a:cs typeface="Calibri"/>
                <a:sym typeface="Calibri"/>
              </a:rPr>
              <a:t>revelar</a:t>
            </a:r>
            <a:r>
              <a:rPr lang="es-AR" sz="2200" dirty="0">
                <a:solidFill>
                  <a:schemeClr val="dk1"/>
                </a:solidFill>
                <a:latin typeface="Calibri"/>
                <a:ea typeface="Calibri"/>
                <a:cs typeface="Calibri"/>
                <a:sym typeface="Calibri"/>
              </a:rPr>
              <a:t> las verdades a los que estaban realmente interesados (verdaderos seguidores) </a:t>
            </a:r>
          </a:p>
          <a:p>
            <a:pPr marL="1354138" lvl="1" indent="-457200">
              <a:buClr>
                <a:schemeClr val="dk1"/>
              </a:buClr>
              <a:buSzPts val="2400"/>
              <a:buFont typeface="+mj-lt"/>
              <a:buAutoNum type="alphaLcPeriod"/>
            </a:pPr>
            <a:endParaRPr lang="es-AR" sz="2200" dirty="0">
              <a:solidFill>
                <a:schemeClr val="dk1"/>
              </a:solidFill>
              <a:latin typeface="Calibri"/>
              <a:ea typeface="Calibri"/>
              <a:cs typeface="Calibri"/>
              <a:sym typeface="Calibri"/>
            </a:endParaRPr>
          </a:p>
          <a:p>
            <a:pPr marL="1354138" lvl="1" indent="-457200">
              <a:buClr>
                <a:schemeClr val="dk1"/>
              </a:buClr>
              <a:buSzPts val="2400"/>
              <a:buFont typeface="+mj-lt"/>
              <a:buAutoNum type="alphaLcPeriod"/>
            </a:pPr>
            <a:r>
              <a:rPr lang="es-AR" sz="2200" b="1" u="sng" dirty="0">
                <a:solidFill>
                  <a:schemeClr val="dk1"/>
                </a:solidFill>
                <a:latin typeface="Calibri"/>
                <a:ea typeface="Calibri"/>
                <a:cs typeface="Calibri"/>
                <a:sym typeface="Calibri"/>
              </a:rPr>
              <a:t>Condenación</a:t>
            </a:r>
            <a:r>
              <a:rPr lang="es-AR" sz="2200" dirty="0">
                <a:solidFill>
                  <a:schemeClr val="dk1"/>
                </a:solidFill>
                <a:latin typeface="Calibri"/>
                <a:ea typeface="Calibri"/>
                <a:cs typeface="Calibri"/>
                <a:sym typeface="Calibri"/>
              </a:rPr>
              <a:t>: Para </a:t>
            </a:r>
            <a:r>
              <a:rPr lang="es-AR" sz="2200" u="sng" dirty="0">
                <a:solidFill>
                  <a:schemeClr val="dk1"/>
                </a:solidFill>
                <a:latin typeface="Calibri"/>
                <a:ea typeface="Calibri"/>
                <a:cs typeface="Calibri"/>
                <a:sym typeface="Calibri"/>
              </a:rPr>
              <a:t>esconder</a:t>
            </a:r>
            <a:r>
              <a:rPr lang="es-AR" sz="2200" dirty="0">
                <a:solidFill>
                  <a:schemeClr val="dk1"/>
                </a:solidFill>
                <a:latin typeface="Calibri"/>
                <a:ea typeface="Calibri"/>
                <a:cs typeface="Calibri"/>
                <a:sym typeface="Calibri"/>
              </a:rPr>
              <a:t> las verdades de los no estaban realmente interesados (</a:t>
            </a:r>
            <a:r>
              <a:rPr lang="es-AR" sz="2200" dirty="0" err="1">
                <a:solidFill>
                  <a:schemeClr val="dk1"/>
                </a:solidFill>
                <a:latin typeface="Calibri"/>
                <a:ea typeface="Calibri"/>
                <a:cs typeface="Calibri"/>
                <a:sym typeface="Calibri"/>
              </a:rPr>
              <a:t>pseudo</a:t>
            </a:r>
            <a:r>
              <a:rPr lang="es-AR" sz="2200" dirty="0">
                <a:solidFill>
                  <a:schemeClr val="dk1"/>
                </a:solidFill>
                <a:latin typeface="Calibri"/>
                <a:ea typeface="Calibri"/>
                <a:cs typeface="Calibri"/>
                <a:sym typeface="Calibri"/>
              </a:rPr>
              <a:t>-seguidores)</a:t>
            </a:r>
          </a:p>
          <a:p>
            <a:pPr marL="896938" lvl="0" indent="-536575">
              <a:buClr>
                <a:schemeClr val="dk1"/>
              </a:buClr>
              <a:buSzPts val="2400"/>
              <a:buFont typeface="+mj-lt"/>
              <a:buAutoNum type="arabicPeriod"/>
            </a:pPr>
            <a:endParaRPr lang="es-AR" sz="2200" dirty="0">
              <a:solidFill>
                <a:schemeClr val="dk1"/>
              </a:solidFill>
              <a:latin typeface="Calibri"/>
              <a:ea typeface="Calibri"/>
              <a:cs typeface="Calibri"/>
              <a:sym typeface="Calibri"/>
            </a:endParaRPr>
          </a:p>
          <a:p>
            <a:pPr marL="896938" lvl="0" indent="-536575">
              <a:buClr>
                <a:schemeClr val="dk1"/>
              </a:buClr>
              <a:buSzPts val="2400"/>
              <a:buFont typeface="+mj-lt"/>
              <a:buAutoNum type="arabicPeriod"/>
            </a:pPr>
            <a:r>
              <a:rPr lang="es-AR" sz="2200" dirty="0">
                <a:solidFill>
                  <a:schemeClr val="dk1"/>
                </a:solidFill>
                <a:latin typeface="Calibri"/>
                <a:ea typeface="Calibri"/>
                <a:cs typeface="Calibri"/>
                <a:sym typeface="Calibri"/>
              </a:rPr>
              <a:t>Las parábolas enseñan una sola verdad central.</a:t>
            </a:r>
          </a:p>
          <a:p>
            <a:pPr marL="896938" lvl="0" indent="-536575">
              <a:buClr>
                <a:schemeClr val="dk1"/>
              </a:buClr>
              <a:buSzPts val="2400"/>
              <a:buFont typeface="+mj-lt"/>
              <a:buAutoNum type="arabicPeriod"/>
            </a:pPr>
            <a:endParaRPr lang="es-AR" sz="2200" dirty="0">
              <a:solidFill>
                <a:schemeClr val="dk1"/>
              </a:solidFill>
              <a:latin typeface="Calibri"/>
              <a:ea typeface="Calibri"/>
              <a:cs typeface="Calibri"/>
              <a:sym typeface="Calibri"/>
            </a:endParaRPr>
          </a:p>
          <a:p>
            <a:pPr marL="896938" lvl="0" indent="-536575">
              <a:buClr>
                <a:schemeClr val="dk1"/>
              </a:buClr>
              <a:buSzPts val="2400"/>
              <a:buFont typeface="+mj-lt"/>
              <a:buAutoNum type="arabicPeriod"/>
            </a:pPr>
            <a:r>
              <a:rPr lang="es-AR" sz="2200" dirty="0">
                <a:solidFill>
                  <a:schemeClr val="dk1"/>
                </a:solidFill>
                <a:latin typeface="Calibri"/>
                <a:ea typeface="Calibri"/>
                <a:cs typeface="Calibri"/>
                <a:sym typeface="Calibri"/>
              </a:rPr>
              <a:t>Las parábolas contienen detalles que normalmente contribuyen a la verdad central y no enseñan conceptos paralelos. </a:t>
            </a: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86</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lvl="0">
              <a:buClr>
                <a:schemeClr val="lt1"/>
              </a:buClr>
              <a:buSzPts val="3600"/>
            </a:pPr>
            <a:r>
              <a:rPr lang="es-AR" sz="3000" b="1" dirty="0">
                <a:solidFill>
                  <a:schemeClr val="lt1"/>
                </a:solidFill>
                <a:latin typeface="Calibri"/>
                <a:ea typeface="Calibri"/>
                <a:cs typeface="Calibri"/>
                <a:sym typeface="Calibri"/>
              </a:rPr>
              <a:t>Las parábolas:</a:t>
            </a:r>
          </a:p>
        </p:txBody>
      </p:sp>
    </p:spTree>
    <p:extLst>
      <p:ext uri="{BB962C8B-B14F-4D97-AF65-F5344CB8AC3E}">
        <p14:creationId xmlns:p14="http://schemas.microsoft.com/office/powerpoint/2010/main" val="2961377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8">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78">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78">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7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78" name="Google Shape;378;p40"/>
          <p:cNvSpPr txBox="1"/>
          <p:nvPr/>
        </p:nvSpPr>
        <p:spPr>
          <a:xfrm>
            <a:off x="339634" y="1017344"/>
            <a:ext cx="7837715" cy="5568095"/>
          </a:xfrm>
          <a:prstGeom prst="rect">
            <a:avLst/>
          </a:prstGeom>
          <a:noFill/>
          <a:ln>
            <a:noFill/>
          </a:ln>
        </p:spPr>
        <p:txBody>
          <a:bodyPr spcFirstLastPara="1" wrap="square" lIns="91425" tIns="45700" rIns="91425" bIns="45700" anchor="t" anchorCtr="0">
            <a:noAutofit/>
          </a:bodyPr>
          <a:lstStyle/>
          <a:p>
            <a:pPr marL="360363" lvl="0">
              <a:buClr>
                <a:schemeClr val="dk1"/>
              </a:buClr>
              <a:buSzPts val="2400"/>
            </a:pPr>
            <a:r>
              <a:rPr lang="es-AR" sz="2200" b="1" dirty="0">
                <a:solidFill>
                  <a:schemeClr val="dk1"/>
                </a:solidFill>
                <a:latin typeface="Calibri"/>
                <a:ea typeface="Calibri"/>
                <a:cs typeface="Calibri"/>
                <a:sym typeface="Calibri"/>
              </a:rPr>
              <a:t>(1) Las epístolas: </a:t>
            </a:r>
            <a:r>
              <a:rPr lang="es-AR" sz="2200" dirty="0">
                <a:solidFill>
                  <a:schemeClr val="dk1"/>
                </a:solidFill>
                <a:latin typeface="Calibri"/>
                <a:ea typeface="Calibri"/>
                <a:cs typeface="Calibri"/>
                <a:sym typeface="Calibri"/>
              </a:rPr>
              <a:t>siguen un formato bastante definido.</a:t>
            </a:r>
          </a:p>
          <a:p>
            <a:pPr marL="360363" lvl="0">
              <a:buClr>
                <a:schemeClr val="dk1"/>
              </a:buClr>
              <a:buSzPts val="2400"/>
            </a:pPr>
            <a:endParaRPr lang="es-AR" sz="2200" dirty="0">
              <a:solidFill>
                <a:schemeClr val="dk1"/>
              </a:solidFill>
              <a:latin typeface="Calibri"/>
              <a:ea typeface="Calibri"/>
              <a:cs typeface="Calibri"/>
              <a:sym typeface="Calibri"/>
            </a:endParaRPr>
          </a:p>
          <a:p>
            <a:pPr marL="360363" lvl="0">
              <a:buClr>
                <a:schemeClr val="dk1"/>
              </a:buClr>
              <a:buSzPts val="2400"/>
            </a:pPr>
            <a:r>
              <a:rPr lang="es-AR" sz="2200" dirty="0">
                <a:solidFill>
                  <a:schemeClr val="dk1"/>
                </a:solidFill>
                <a:latin typeface="Calibri"/>
                <a:ea typeface="Calibri"/>
                <a:cs typeface="Calibri"/>
                <a:sym typeface="Calibri"/>
              </a:rPr>
              <a:t>En general siguen la siguiente estructura:</a:t>
            </a:r>
          </a:p>
          <a:p>
            <a:pPr marL="360363" lvl="0">
              <a:buClr>
                <a:schemeClr val="dk1"/>
              </a:buClr>
              <a:buSzPts val="2400"/>
            </a:pPr>
            <a:endParaRPr lang="es-AR" sz="2200" dirty="0">
              <a:solidFill>
                <a:schemeClr val="dk1"/>
              </a:solidFill>
              <a:latin typeface="Calibri"/>
              <a:ea typeface="Calibri"/>
              <a:cs typeface="Calibri"/>
              <a:sym typeface="Calibri"/>
            </a:endParaRPr>
          </a:p>
          <a:p>
            <a:pPr marL="896938" lvl="0" indent="-536575">
              <a:buClr>
                <a:schemeClr val="dk1"/>
              </a:buClr>
              <a:buSzPts val="2400"/>
              <a:buFont typeface="+mj-lt"/>
              <a:buAutoNum type="arabicPeriod"/>
            </a:pPr>
            <a:endParaRPr lang="es-AR" sz="2200" dirty="0">
              <a:solidFill>
                <a:schemeClr val="dk1"/>
              </a:solidFill>
              <a:latin typeface="Calibri"/>
              <a:ea typeface="Calibri"/>
              <a:cs typeface="Calibri"/>
              <a:sym typeface="Calibri"/>
            </a:endParaRPr>
          </a:p>
          <a:p>
            <a:pPr marL="896938" lvl="0" indent="-536575">
              <a:buClr>
                <a:schemeClr val="dk1"/>
              </a:buClr>
              <a:buSzPts val="2400"/>
              <a:buFont typeface="+mj-lt"/>
              <a:buAutoNum type="arabicPeriod"/>
            </a:pPr>
            <a:endParaRPr lang="es-AR" sz="2200" dirty="0">
              <a:solidFill>
                <a:schemeClr val="dk1"/>
              </a:solidFill>
              <a:latin typeface="Calibri"/>
              <a:ea typeface="Calibri"/>
              <a:cs typeface="Calibri"/>
              <a:sym typeface="Calibri"/>
            </a:endParaRPr>
          </a:p>
          <a:p>
            <a:pPr marL="896938" lvl="0" indent="-536575">
              <a:buClr>
                <a:schemeClr val="dk1"/>
              </a:buClr>
              <a:buSzPts val="2400"/>
              <a:buFont typeface="+mj-lt"/>
              <a:buAutoNum type="arabicPeriod"/>
            </a:pPr>
            <a:endParaRPr lang="es-AR" sz="2200" dirty="0">
              <a:solidFill>
                <a:schemeClr val="dk1"/>
              </a:solidFill>
              <a:latin typeface="Calibri"/>
              <a:ea typeface="Calibri"/>
              <a:cs typeface="Calibri"/>
              <a:sym typeface="Calibri"/>
            </a:endParaRPr>
          </a:p>
          <a:p>
            <a:pPr marL="896938" lvl="0" indent="-536575">
              <a:buClr>
                <a:schemeClr val="dk1"/>
              </a:buClr>
              <a:buSzPts val="2400"/>
              <a:buFont typeface="+mj-lt"/>
              <a:buAutoNum type="arabicPeriod"/>
            </a:pPr>
            <a:endParaRPr lang="es-AR" sz="2200" dirty="0">
              <a:solidFill>
                <a:schemeClr val="dk1"/>
              </a:solidFill>
              <a:latin typeface="Calibri"/>
              <a:ea typeface="Calibri"/>
              <a:cs typeface="Calibri"/>
              <a:sym typeface="Calibri"/>
            </a:endParaRPr>
          </a:p>
          <a:p>
            <a:pPr marL="360363" lvl="0">
              <a:buClr>
                <a:schemeClr val="dk1"/>
              </a:buClr>
              <a:buSzPts val="2400"/>
            </a:pPr>
            <a:endParaRPr lang="es-AR" sz="2200" dirty="0">
              <a:solidFill>
                <a:schemeClr val="dk1"/>
              </a:solidFill>
              <a:latin typeface="Calibri"/>
              <a:ea typeface="Calibri"/>
              <a:cs typeface="Calibri"/>
              <a:sym typeface="Calibri"/>
            </a:endParaRPr>
          </a:p>
          <a:p>
            <a:pPr marL="896938" lvl="0" indent="-536575">
              <a:buClr>
                <a:schemeClr val="dk1"/>
              </a:buClr>
              <a:buSzPts val="2400"/>
              <a:buFont typeface="+mj-lt"/>
              <a:buAutoNum type="arabicPeriod"/>
            </a:pPr>
            <a:endParaRPr lang="es-AR" sz="2200" dirty="0">
              <a:solidFill>
                <a:schemeClr val="dk1"/>
              </a:solidFill>
              <a:latin typeface="Calibri"/>
              <a:ea typeface="Calibri"/>
              <a:cs typeface="Calibri"/>
              <a:sym typeface="Calibri"/>
            </a:endParaRPr>
          </a:p>
          <a:p>
            <a:pPr marL="360363" lvl="0">
              <a:buClr>
                <a:schemeClr val="dk1"/>
              </a:buClr>
              <a:buSzPts val="2400"/>
            </a:pPr>
            <a:endParaRPr lang="es-AR" sz="2200" dirty="0">
              <a:solidFill>
                <a:schemeClr val="dk1"/>
              </a:solidFill>
              <a:latin typeface="Calibri"/>
              <a:ea typeface="Calibri"/>
              <a:cs typeface="Calibri"/>
              <a:sym typeface="Calibri"/>
            </a:endParaRPr>
          </a:p>
          <a:p>
            <a:pPr marL="896938" lvl="0" indent="-536575">
              <a:buClr>
                <a:schemeClr val="dk1"/>
              </a:buClr>
              <a:buSzPts val="2400"/>
              <a:buFont typeface="+mj-lt"/>
              <a:buAutoNum type="arabicPeriod"/>
            </a:pPr>
            <a:endParaRPr lang="es-AR" sz="2200" dirty="0">
              <a:solidFill>
                <a:schemeClr val="dk1"/>
              </a:solidFill>
              <a:latin typeface="Calibri"/>
              <a:ea typeface="Calibri"/>
              <a:cs typeface="Calibri"/>
              <a:sym typeface="Calibri"/>
            </a:endParaRPr>
          </a:p>
          <a:p>
            <a:pPr marL="360363" lvl="0">
              <a:buClr>
                <a:schemeClr val="dk1"/>
              </a:buClr>
              <a:buSzPts val="2400"/>
            </a:pPr>
            <a:endParaRPr lang="es-AR" sz="2200" dirty="0">
              <a:solidFill>
                <a:schemeClr val="dk1"/>
              </a:solidFill>
              <a:latin typeface="Calibri"/>
              <a:ea typeface="Calibri"/>
              <a:cs typeface="Calibri"/>
              <a:sym typeface="Calibri"/>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87</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lvl="0">
              <a:buClr>
                <a:schemeClr val="lt1"/>
              </a:buClr>
              <a:buSzPts val="3600"/>
            </a:pPr>
            <a:r>
              <a:rPr lang="es-AR" sz="3000" b="1" dirty="0">
                <a:solidFill>
                  <a:schemeClr val="lt1"/>
                </a:solidFill>
                <a:latin typeface="Calibri"/>
                <a:ea typeface="Calibri"/>
                <a:cs typeface="Calibri"/>
                <a:sym typeface="Calibri"/>
              </a:rPr>
              <a:t>B. INTERPRETANDO LAS EPÍSTOLAS</a:t>
            </a:r>
          </a:p>
        </p:txBody>
      </p:sp>
      <p:sp>
        <p:nvSpPr>
          <p:cNvPr id="4" name="Rectangle 3"/>
          <p:cNvSpPr>
            <a:spLocks noChangeArrowheads="1"/>
          </p:cNvSpPr>
          <p:nvPr/>
        </p:nvSpPr>
        <p:spPr bwMode="auto">
          <a:xfrm>
            <a:off x="1581150" y="31146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331788" algn="l"/>
              </a:tabLst>
              <a:defRPr>
                <a:solidFill>
                  <a:schemeClr val="tx1"/>
                </a:solidFill>
                <a:latin typeface="Arial" pitchFamily="34" charset="0"/>
                <a:cs typeface="Arial" pitchFamily="34" charset="0"/>
              </a:defRPr>
            </a:lvl1pPr>
            <a:lvl2pPr marL="457200" fontAlgn="base">
              <a:spcBef>
                <a:spcPct val="0"/>
              </a:spcBef>
              <a:spcAft>
                <a:spcPct val="0"/>
              </a:spcAft>
              <a:tabLst>
                <a:tab pos="331788" algn="l"/>
              </a:tabLst>
              <a:defRPr>
                <a:solidFill>
                  <a:schemeClr val="tx1"/>
                </a:solidFill>
                <a:latin typeface="Arial" pitchFamily="34" charset="0"/>
                <a:cs typeface="Arial" pitchFamily="34" charset="0"/>
              </a:defRPr>
            </a:lvl2pPr>
            <a:lvl3pPr marL="914400" fontAlgn="base">
              <a:spcBef>
                <a:spcPct val="0"/>
              </a:spcBef>
              <a:spcAft>
                <a:spcPct val="0"/>
              </a:spcAft>
              <a:tabLst>
                <a:tab pos="331788" algn="l"/>
              </a:tabLst>
              <a:defRPr>
                <a:solidFill>
                  <a:schemeClr val="tx1"/>
                </a:solidFill>
                <a:latin typeface="Arial" pitchFamily="34" charset="0"/>
                <a:cs typeface="Arial" pitchFamily="34" charset="0"/>
              </a:defRPr>
            </a:lvl3pPr>
            <a:lvl4pPr marL="1371600" fontAlgn="base">
              <a:spcBef>
                <a:spcPct val="0"/>
              </a:spcBef>
              <a:spcAft>
                <a:spcPct val="0"/>
              </a:spcAft>
              <a:tabLst>
                <a:tab pos="331788" algn="l"/>
              </a:tabLst>
              <a:defRPr>
                <a:solidFill>
                  <a:schemeClr val="tx1"/>
                </a:solidFill>
                <a:latin typeface="Arial" pitchFamily="34" charset="0"/>
                <a:cs typeface="Arial" pitchFamily="34" charset="0"/>
              </a:defRPr>
            </a:lvl4pPr>
            <a:lvl5pPr marL="1828800" fontAlgn="base">
              <a:spcBef>
                <a:spcPct val="0"/>
              </a:spcBef>
              <a:spcAft>
                <a:spcPct val="0"/>
              </a:spcAft>
              <a:tabLst>
                <a:tab pos="331788" algn="l"/>
              </a:tabLst>
              <a:defRPr>
                <a:solidFill>
                  <a:schemeClr val="tx1"/>
                </a:solidFill>
                <a:latin typeface="Arial" pitchFamily="34" charset="0"/>
                <a:cs typeface="Arial" pitchFamily="34" charset="0"/>
              </a:defRPr>
            </a:lvl5pPr>
            <a:lvl6pPr marL="2286000" fontAlgn="base">
              <a:spcBef>
                <a:spcPct val="0"/>
              </a:spcBef>
              <a:spcAft>
                <a:spcPct val="0"/>
              </a:spcAft>
              <a:tabLst>
                <a:tab pos="331788" algn="l"/>
              </a:tabLst>
              <a:defRPr>
                <a:solidFill>
                  <a:schemeClr val="tx1"/>
                </a:solidFill>
                <a:latin typeface="Arial" pitchFamily="34" charset="0"/>
                <a:cs typeface="Arial" pitchFamily="34" charset="0"/>
              </a:defRPr>
            </a:lvl6pPr>
            <a:lvl7pPr marL="2743200" fontAlgn="base">
              <a:spcBef>
                <a:spcPct val="0"/>
              </a:spcBef>
              <a:spcAft>
                <a:spcPct val="0"/>
              </a:spcAft>
              <a:tabLst>
                <a:tab pos="331788" algn="l"/>
              </a:tabLst>
              <a:defRPr>
                <a:solidFill>
                  <a:schemeClr val="tx1"/>
                </a:solidFill>
                <a:latin typeface="Arial" pitchFamily="34" charset="0"/>
                <a:cs typeface="Arial" pitchFamily="34" charset="0"/>
              </a:defRPr>
            </a:lvl7pPr>
            <a:lvl8pPr marL="3200400" fontAlgn="base">
              <a:spcBef>
                <a:spcPct val="0"/>
              </a:spcBef>
              <a:spcAft>
                <a:spcPct val="0"/>
              </a:spcAft>
              <a:tabLst>
                <a:tab pos="331788" algn="l"/>
              </a:tabLst>
              <a:defRPr>
                <a:solidFill>
                  <a:schemeClr val="tx1"/>
                </a:solidFill>
                <a:latin typeface="Arial" pitchFamily="34" charset="0"/>
                <a:cs typeface="Arial" pitchFamily="34" charset="0"/>
              </a:defRPr>
            </a:lvl8pPr>
            <a:lvl9pPr marL="3657600" fontAlgn="base">
              <a:spcBef>
                <a:spcPct val="0"/>
              </a:spcBef>
              <a:spcAft>
                <a:spcPct val="0"/>
              </a:spcAft>
              <a:tabLst>
                <a:tab pos="331788" algn="l"/>
              </a:tabLs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331788" algn="l"/>
              </a:tabLst>
            </a:pPr>
            <a:endParaRPr kumimoji="0" lang="es-AR" altLang="es-AR" sz="1800" b="0" i="0" u="none" strike="noStrike" cap="none" normalizeH="0" baseline="0">
              <a:ln>
                <a:noFill/>
              </a:ln>
              <a:solidFill>
                <a:schemeClr val="tx1"/>
              </a:solidFill>
              <a:effectLst/>
              <a:latin typeface="Arial" pitchFamily="34" charset="0"/>
              <a:cs typeface="Arial" pitchFamily="34" charset="0"/>
            </a:endParaRPr>
          </a:p>
        </p:txBody>
      </p:sp>
      <p:graphicFrame>
        <p:nvGraphicFramePr>
          <p:cNvPr id="2" name="Tabla 1">
            <a:extLst>
              <a:ext uri="{FF2B5EF4-FFF2-40B4-BE49-F238E27FC236}">
                <a16:creationId xmlns:a16="http://schemas.microsoft.com/office/drawing/2014/main" id="{78DB3992-6AD9-429D-A484-78F0A4C73F85}"/>
              </a:ext>
            </a:extLst>
          </p:cNvPr>
          <p:cNvGraphicFramePr>
            <a:graphicFrameLocks noGrp="1"/>
          </p:cNvGraphicFramePr>
          <p:nvPr>
            <p:extLst>
              <p:ext uri="{D42A27DB-BD31-4B8C-83A1-F6EECF244321}">
                <p14:modId xmlns:p14="http://schemas.microsoft.com/office/powerpoint/2010/main" val="3844162148"/>
              </p:ext>
            </p:extLst>
          </p:nvPr>
        </p:nvGraphicFramePr>
        <p:xfrm>
          <a:off x="835026" y="2731498"/>
          <a:ext cx="6969122" cy="3213463"/>
        </p:xfrm>
        <a:graphic>
          <a:graphicData uri="http://schemas.openxmlformats.org/drawingml/2006/table">
            <a:tbl>
              <a:tblPr/>
              <a:tblGrid>
                <a:gridCol w="2749397">
                  <a:extLst>
                    <a:ext uri="{9D8B030D-6E8A-4147-A177-3AD203B41FA5}">
                      <a16:colId xmlns:a16="http://schemas.microsoft.com/office/drawing/2014/main" val="2058495639"/>
                    </a:ext>
                  </a:extLst>
                </a:gridCol>
                <a:gridCol w="4219725">
                  <a:extLst>
                    <a:ext uri="{9D8B030D-6E8A-4147-A177-3AD203B41FA5}">
                      <a16:colId xmlns:a16="http://schemas.microsoft.com/office/drawing/2014/main" val="2164156139"/>
                    </a:ext>
                  </a:extLst>
                </a:gridCol>
              </a:tblGrid>
              <a:tr h="421230">
                <a:tc rowSpan="4">
                  <a:txBody>
                    <a:bodyPr/>
                    <a:lstStyle/>
                    <a:p>
                      <a:pPr algn="ctr" rtl="0" fontAlgn="ctr">
                        <a:spcBef>
                          <a:spcPts val="0"/>
                        </a:spcBef>
                        <a:spcAft>
                          <a:spcPts val="0"/>
                        </a:spcAft>
                      </a:pPr>
                      <a:r>
                        <a:rPr lang="es-ES" sz="1200" b="1" i="0" u="none" strike="noStrike" dirty="0">
                          <a:solidFill>
                            <a:srgbClr val="000000"/>
                          </a:solidFill>
                          <a:effectLst/>
                          <a:latin typeface="Montserrat" panose="00000500000000000000" pitchFamily="50" charset="0"/>
                        </a:rPr>
                        <a:t>INTRODUCCIÓN</a:t>
                      </a:r>
                      <a:endParaRPr lang="es-ES" dirty="0">
                        <a:effectLst/>
                      </a:endParaRPr>
                    </a:p>
                  </a:txBody>
                  <a:tcPr marL="53988" marR="53988" marT="53988" marB="53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6D7A8"/>
                    </a:solidFill>
                  </a:tcPr>
                </a:tc>
                <a:tc>
                  <a:txBody>
                    <a:bodyPr/>
                    <a:lstStyle/>
                    <a:p>
                      <a:pPr rtl="0" fontAlgn="ctr">
                        <a:spcBef>
                          <a:spcPts val="0"/>
                        </a:spcBef>
                        <a:spcAft>
                          <a:spcPts val="0"/>
                        </a:spcAft>
                      </a:pPr>
                      <a:r>
                        <a:rPr lang="es-ES" sz="1200" b="0" i="0" u="none" strike="noStrike">
                          <a:solidFill>
                            <a:srgbClr val="000000"/>
                          </a:solidFill>
                          <a:effectLst/>
                          <a:latin typeface="Montserrat" panose="00000500000000000000" pitchFamily="50" charset="0"/>
                        </a:rPr>
                        <a:t>Autor de la epístola</a:t>
                      </a:r>
                      <a:endParaRPr lang="es-ES">
                        <a:effectLst/>
                      </a:endParaRPr>
                    </a:p>
                  </a:txBody>
                  <a:tcPr marL="53988" marR="53988" marT="53988" marB="53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AD3"/>
                    </a:solidFill>
                  </a:tcPr>
                </a:tc>
                <a:extLst>
                  <a:ext uri="{0D108BD9-81ED-4DB2-BD59-A6C34878D82A}">
                    <a16:rowId xmlns:a16="http://schemas.microsoft.com/office/drawing/2014/main" val="751012224"/>
                  </a:ext>
                </a:extLst>
              </a:tr>
              <a:tr h="421230">
                <a:tc vMerge="1">
                  <a:txBody>
                    <a:bodyPr/>
                    <a:lstStyle/>
                    <a:p>
                      <a:endParaRPr lang="es-ES"/>
                    </a:p>
                  </a:txBody>
                  <a:tcPr/>
                </a:tc>
                <a:tc>
                  <a:txBody>
                    <a:bodyPr/>
                    <a:lstStyle/>
                    <a:p>
                      <a:pPr rtl="0" fontAlgn="ctr">
                        <a:spcBef>
                          <a:spcPts val="0"/>
                        </a:spcBef>
                        <a:spcAft>
                          <a:spcPts val="0"/>
                        </a:spcAft>
                      </a:pPr>
                      <a:r>
                        <a:rPr lang="es-ES" sz="1200" b="0" i="0" u="none" strike="noStrike">
                          <a:solidFill>
                            <a:srgbClr val="000000"/>
                          </a:solidFill>
                          <a:effectLst/>
                          <a:latin typeface="Montserrat" panose="00000500000000000000" pitchFamily="50" charset="0"/>
                        </a:rPr>
                        <a:t>Receptores de la epístola</a:t>
                      </a:r>
                      <a:endParaRPr lang="es-ES">
                        <a:effectLst/>
                      </a:endParaRPr>
                    </a:p>
                  </a:txBody>
                  <a:tcPr marL="53988" marR="53988" marT="53988" marB="53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AD3"/>
                    </a:solidFill>
                  </a:tcPr>
                </a:tc>
                <a:extLst>
                  <a:ext uri="{0D108BD9-81ED-4DB2-BD59-A6C34878D82A}">
                    <a16:rowId xmlns:a16="http://schemas.microsoft.com/office/drawing/2014/main" val="2189725624"/>
                  </a:ext>
                </a:extLst>
              </a:tr>
              <a:tr h="421230">
                <a:tc vMerge="1">
                  <a:txBody>
                    <a:bodyPr/>
                    <a:lstStyle/>
                    <a:p>
                      <a:endParaRPr lang="es-ES"/>
                    </a:p>
                  </a:txBody>
                  <a:tcPr/>
                </a:tc>
                <a:tc>
                  <a:txBody>
                    <a:bodyPr/>
                    <a:lstStyle/>
                    <a:p>
                      <a:pPr rtl="0" fontAlgn="ctr">
                        <a:spcBef>
                          <a:spcPts val="0"/>
                        </a:spcBef>
                        <a:spcAft>
                          <a:spcPts val="0"/>
                        </a:spcAft>
                      </a:pPr>
                      <a:r>
                        <a:rPr lang="es-ES" sz="1200" b="0" i="0" u="none" strike="noStrike" dirty="0">
                          <a:solidFill>
                            <a:srgbClr val="000000"/>
                          </a:solidFill>
                          <a:effectLst/>
                          <a:latin typeface="Montserrat" panose="00000500000000000000" pitchFamily="50" charset="0"/>
                        </a:rPr>
                        <a:t>Saludo de la epístola</a:t>
                      </a:r>
                      <a:endParaRPr lang="es-ES" dirty="0">
                        <a:effectLst/>
                      </a:endParaRPr>
                    </a:p>
                  </a:txBody>
                  <a:tcPr marL="53988" marR="53988" marT="53988" marB="53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AD3"/>
                    </a:solidFill>
                  </a:tcPr>
                </a:tc>
                <a:extLst>
                  <a:ext uri="{0D108BD9-81ED-4DB2-BD59-A6C34878D82A}">
                    <a16:rowId xmlns:a16="http://schemas.microsoft.com/office/drawing/2014/main" val="3005009858"/>
                  </a:ext>
                </a:extLst>
              </a:tr>
              <a:tr h="421230">
                <a:tc vMerge="1">
                  <a:txBody>
                    <a:bodyPr/>
                    <a:lstStyle/>
                    <a:p>
                      <a:endParaRPr lang="es-ES"/>
                    </a:p>
                  </a:txBody>
                  <a:tcPr/>
                </a:tc>
                <a:tc>
                  <a:txBody>
                    <a:bodyPr/>
                    <a:lstStyle/>
                    <a:p>
                      <a:pPr rtl="0" fontAlgn="ctr">
                        <a:spcBef>
                          <a:spcPts val="0"/>
                        </a:spcBef>
                        <a:spcAft>
                          <a:spcPts val="0"/>
                        </a:spcAft>
                      </a:pPr>
                      <a:r>
                        <a:rPr lang="es-ES" sz="1200" b="0" i="0" u="none" strike="noStrike">
                          <a:solidFill>
                            <a:srgbClr val="000000"/>
                          </a:solidFill>
                          <a:effectLst/>
                          <a:latin typeface="Montserrat" panose="00000500000000000000" pitchFamily="50" charset="0"/>
                        </a:rPr>
                        <a:t>Oración de intercesión o agradecimiento</a:t>
                      </a:r>
                      <a:endParaRPr lang="es-ES">
                        <a:effectLst/>
                      </a:endParaRPr>
                    </a:p>
                  </a:txBody>
                  <a:tcPr marL="53988" marR="53988" marT="53988" marB="53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AD3"/>
                    </a:solidFill>
                  </a:tcPr>
                </a:tc>
                <a:extLst>
                  <a:ext uri="{0D108BD9-81ED-4DB2-BD59-A6C34878D82A}">
                    <a16:rowId xmlns:a16="http://schemas.microsoft.com/office/drawing/2014/main" val="3197016480"/>
                  </a:ext>
                </a:extLst>
              </a:tr>
              <a:tr h="686083">
                <a:tc>
                  <a:txBody>
                    <a:bodyPr/>
                    <a:lstStyle/>
                    <a:p>
                      <a:pPr algn="ctr" rtl="0" fontAlgn="ctr">
                        <a:spcBef>
                          <a:spcPts val="0"/>
                        </a:spcBef>
                        <a:spcAft>
                          <a:spcPts val="0"/>
                        </a:spcAft>
                      </a:pPr>
                      <a:r>
                        <a:rPr lang="es-ES" sz="1200" b="1" i="0" u="none" strike="noStrike">
                          <a:solidFill>
                            <a:srgbClr val="000000"/>
                          </a:solidFill>
                          <a:effectLst/>
                          <a:latin typeface="Montserrat" panose="00000500000000000000" pitchFamily="50" charset="0"/>
                        </a:rPr>
                        <a:t>CUERPO</a:t>
                      </a:r>
                      <a:endParaRPr lang="es-ES">
                        <a:effectLst/>
                      </a:endParaRPr>
                    </a:p>
                  </a:txBody>
                  <a:tcPr marL="53988" marR="53988" marT="53988" marB="53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599"/>
                    </a:solidFill>
                  </a:tcPr>
                </a:tc>
                <a:tc>
                  <a:txBody>
                    <a:bodyPr/>
                    <a:lstStyle/>
                    <a:p>
                      <a:pPr rtl="0" fontAlgn="ctr">
                        <a:spcBef>
                          <a:spcPts val="0"/>
                        </a:spcBef>
                        <a:spcAft>
                          <a:spcPts val="0"/>
                        </a:spcAft>
                      </a:pPr>
                      <a:r>
                        <a:rPr lang="es-ES" sz="1200" b="0" i="0" u="none" strike="noStrike">
                          <a:solidFill>
                            <a:srgbClr val="000000"/>
                          </a:solidFill>
                          <a:effectLst/>
                          <a:latin typeface="Montserrat" panose="00000500000000000000" pitchFamily="50" charset="0"/>
                        </a:rPr>
                        <a:t>Las razones específicas de la carta: el porqué se escribe.</a:t>
                      </a:r>
                      <a:endParaRPr lang="es-ES">
                        <a:effectLst/>
                      </a:endParaRPr>
                    </a:p>
                  </a:txBody>
                  <a:tcPr marL="53988" marR="53988" marT="53988" marB="53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792385032"/>
                  </a:ext>
                </a:extLst>
              </a:tr>
              <a:tr h="421230">
                <a:tc rowSpan="2">
                  <a:txBody>
                    <a:bodyPr/>
                    <a:lstStyle/>
                    <a:p>
                      <a:pPr algn="ctr" rtl="0" fontAlgn="ctr">
                        <a:spcBef>
                          <a:spcPts val="0"/>
                        </a:spcBef>
                        <a:spcAft>
                          <a:spcPts val="0"/>
                        </a:spcAft>
                      </a:pPr>
                      <a:r>
                        <a:rPr lang="es-ES" sz="1200" b="1" i="0" u="none" strike="noStrike">
                          <a:solidFill>
                            <a:srgbClr val="000000"/>
                          </a:solidFill>
                          <a:effectLst/>
                          <a:latin typeface="Montserrat" panose="00000500000000000000" pitchFamily="50" charset="0"/>
                        </a:rPr>
                        <a:t>CONCLUSIÓN</a:t>
                      </a:r>
                      <a:endParaRPr lang="es-ES">
                        <a:effectLst/>
                      </a:endParaRPr>
                    </a:p>
                  </a:txBody>
                  <a:tcPr marL="53988" marR="53988" marT="53988" marB="53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9999"/>
                    </a:solidFill>
                  </a:tcPr>
                </a:tc>
                <a:tc>
                  <a:txBody>
                    <a:bodyPr/>
                    <a:lstStyle/>
                    <a:p>
                      <a:pPr algn="just" rtl="0" fontAlgn="ctr">
                        <a:spcBef>
                          <a:spcPts val="0"/>
                        </a:spcBef>
                        <a:spcAft>
                          <a:spcPts val="0"/>
                        </a:spcAft>
                      </a:pPr>
                      <a:r>
                        <a:rPr lang="es-ES" sz="1200" b="0" i="0" u="none" strike="noStrike">
                          <a:solidFill>
                            <a:srgbClr val="000000"/>
                          </a:solidFill>
                          <a:effectLst/>
                          <a:latin typeface="Montserrat" panose="00000500000000000000" pitchFamily="50" charset="0"/>
                        </a:rPr>
                        <a:t>Saludos</a:t>
                      </a:r>
                      <a:endParaRPr lang="es-ES">
                        <a:effectLst/>
                      </a:endParaRPr>
                    </a:p>
                  </a:txBody>
                  <a:tcPr marL="53988" marR="53988" marT="53988" marB="53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CCCC"/>
                    </a:solidFill>
                  </a:tcPr>
                </a:tc>
                <a:extLst>
                  <a:ext uri="{0D108BD9-81ED-4DB2-BD59-A6C34878D82A}">
                    <a16:rowId xmlns:a16="http://schemas.microsoft.com/office/drawing/2014/main" val="357493258"/>
                  </a:ext>
                </a:extLst>
              </a:tr>
              <a:tr h="421230">
                <a:tc vMerge="1">
                  <a:txBody>
                    <a:bodyPr/>
                    <a:lstStyle/>
                    <a:p>
                      <a:endParaRPr lang="es-ES"/>
                    </a:p>
                  </a:txBody>
                  <a:tcPr/>
                </a:tc>
                <a:tc>
                  <a:txBody>
                    <a:bodyPr/>
                    <a:lstStyle/>
                    <a:p>
                      <a:pPr algn="just" rtl="0" fontAlgn="ctr">
                        <a:spcBef>
                          <a:spcPts val="0"/>
                        </a:spcBef>
                        <a:spcAft>
                          <a:spcPts val="0"/>
                        </a:spcAft>
                      </a:pPr>
                      <a:r>
                        <a:rPr lang="es-ES" sz="1200" b="0" i="0" u="none" strike="noStrike" dirty="0">
                          <a:solidFill>
                            <a:srgbClr val="000000"/>
                          </a:solidFill>
                          <a:effectLst/>
                          <a:latin typeface="Montserrat" panose="00000500000000000000" pitchFamily="50" charset="0"/>
                        </a:rPr>
                        <a:t>Bendición</a:t>
                      </a:r>
                      <a:endParaRPr lang="es-ES" dirty="0">
                        <a:effectLst/>
                      </a:endParaRPr>
                    </a:p>
                  </a:txBody>
                  <a:tcPr marL="53988" marR="53988" marT="53988" marB="53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CCCC"/>
                    </a:solidFill>
                  </a:tcPr>
                </a:tc>
                <a:extLst>
                  <a:ext uri="{0D108BD9-81ED-4DB2-BD59-A6C34878D82A}">
                    <a16:rowId xmlns:a16="http://schemas.microsoft.com/office/drawing/2014/main" val="611219011"/>
                  </a:ext>
                </a:extLst>
              </a:tr>
            </a:tbl>
          </a:graphicData>
        </a:graphic>
      </p:graphicFrame>
      <p:sp>
        <p:nvSpPr>
          <p:cNvPr id="5" name="Rectangle 1">
            <a:extLst>
              <a:ext uri="{FF2B5EF4-FFF2-40B4-BE49-F238E27FC236}">
                <a16:creationId xmlns:a16="http://schemas.microsoft.com/office/drawing/2014/main" id="{25AF4658-20BA-4450-A353-A8759A06B31D}"/>
              </a:ext>
            </a:extLst>
          </p:cNvPr>
          <p:cNvSpPr>
            <a:spLocks noChangeArrowheads="1"/>
          </p:cNvSpPr>
          <p:nvPr/>
        </p:nvSpPr>
        <p:spPr bwMode="auto">
          <a:xfrm>
            <a:off x="1490663" y="289083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ES" sz="1800" b="0" i="0" u="none" strike="noStrike" cap="none" normalizeH="0" baseline="0">
                <a:ln>
                  <a:noFill/>
                </a:ln>
                <a:solidFill>
                  <a:schemeClr val="tx1"/>
                </a:solidFill>
                <a:effectLst/>
                <a:latin typeface="Arial" panose="020B0604020202020204" pitchFamily="34" charset="0"/>
              </a:rPr>
            </a:br>
            <a:endParaRPr kumimoji="0" lang="es-ES" altLang="es-E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ES" sz="1800" b="0" i="0" u="none" strike="noStrike" cap="none" normalizeH="0" baseline="0">
                <a:ln>
                  <a:noFill/>
                </a:ln>
                <a:solidFill>
                  <a:schemeClr val="tx1"/>
                </a:solidFill>
                <a:effectLst/>
                <a:latin typeface="Arial" panose="020B0604020202020204" pitchFamily="34" charset="0"/>
              </a:rPr>
            </a:br>
            <a:endParaRPr kumimoji="0" lang="es-ES" altLang="es-E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192999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78" name="Google Shape;378;p40"/>
          <p:cNvSpPr txBox="1"/>
          <p:nvPr/>
        </p:nvSpPr>
        <p:spPr>
          <a:xfrm>
            <a:off x="391886" y="1001487"/>
            <a:ext cx="7698377" cy="5557828"/>
          </a:xfrm>
          <a:prstGeom prst="rect">
            <a:avLst/>
          </a:prstGeom>
          <a:noFill/>
          <a:ln>
            <a:noFill/>
          </a:ln>
        </p:spPr>
        <p:txBody>
          <a:bodyPr spcFirstLastPara="1" wrap="square" lIns="91425" tIns="45700" rIns="91425" bIns="45700" anchor="t" anchorCtr="0">
            <a:noAutofit/>
          </a:bodyPr>
          <a:lstStyle/>
          <a:p>
            <a:pPr marL="360363" lvl="0">
              <a:buClr>
                <a:schemeClr val="dk1"/>
              </a:buClr>
              <a:buSzPts val="2400"/>
            </a:pPr>
            <a:r>
              <a:rPr lang="es-AR" sz="2200" b="1" dirty="0">
                <a:solidFill>
                  <a:schemeClr val="dk1"/>
                </a:solidFill>
                <a:latin typeface="Calibri"/>
                <a:ea typeface="Calibri"/>
                <a:cs typeface="Calibri"/>
                <a:sym typeface="Calibri"/>
              </a:rPr>
              <a:t>(2) Las epístolas:</a:t>
            </a:r>
            <a:r>
              <a:rPr lang="es-AR" sz="2200" dirty="0">
                <a:solidFill>
                  <a:schemeClr val="dk1"/>
                </a:solidFill>
                <a:latin typeface="Calibri"/>
                <a:ea typeface="Calibri"/>
                <a:cs typeface="Calibri"/>
                <a:sym typeface="Calibri"/>
              </a:rPr>
              <a:t> enseñan conceptos de forma ordenada, lógica y de manera argumentativa.</a:t>
            </a:r>
          </a:p>
          <a:p>
            <a:pPr marL="360363" lvl="0">
              <a:buClr>
                <a:schemeClr val="dk1"/>
              </a:buClr>
              <a:buSzPts val="2400"/>
            </a:pPr>
            <a:endParaRPr lang="es-AR" sz="2200" b="1" dirty="0">
              <a:solidFill>
                <a:schemeClr val="dk1"/>
              </a:solidFill>
              <a:latin typeface="Calibri"/>
              <a:ea typeface="Calibri"/>
              <a:cs typeface="Calibri"/>
              <a:sym typeface="Calibri"/>
            </a:endParaRPr>
          </a:p>
          <a:p>
            <a:pPr marL="360363" lvl="0">
              <a:buClr>
                <a:schemeClr val="dk1"/>
              </a:buClr>
              <a:buSzPts val="2400"/>
            </a:pPr>
            <a:r>
              <a:rPr lang="es-AR" sz="2200" b="1" dirty="0">
                <a:solidFill>
                  <a:schemeClr val="dk1"/>
                </a:solidFill>
                <a:latin typeface="Calibri"/>
                <a:ea typeface="Calibri"/>
                <a:cs typeface="Calibri"/>
                <a:sym typeface="Calibri"/>
              </a:rPr>
              <a:t>(3) Las epístolas:</a:t>
            </a:r>
            <a:r>
              <a:rPr lang="es-AR" sz="2200" dirty="0">
                <a:solidFill>
                  <a:schemeClr val="dk1"/>
                </a:solidFill>
                <a:latin typeface="Calibri"/>
                <a:ea typeface="Calibri"/>
                <a:cs typeface="Calibri"/>
                <a:sym typeface="Calibri"/>
              </a:rPr>
              <a:t> incluyen numerosas exhortaciones y mandamientos.</a:t>
            </a:r>
          </a:p>
          <a:p>
            <a:pPr marL="360363" lvl="0">
              <a:buClr>
                <a:schemeClr val="dk1"/>
              </a:buClr>
              <a:buSzPts val="2400"/>
            </a:pPr>
            <a:endParaRPr lang="es-AR" sz="2200" dirty="0">
              <a:solidFill>
                <a:schemeClr val="dk1"/>
              </a:solidFill>
              <a:latin typeface="Calibri"/>
              <a:ea typeface="Calibri"/>
              <a:cs typeface="Calibri"/>
              <a:sym typeface="Calibri"/>
            </a:endParaRPr>
          </a:p>
          <a:p>
            <a:pPr marL="360363" lvl="0" algn="ctr">
              <a:buClr>
                <a:srgbClr val="2F2B20"/>
              </a:buClr>
              <a:buSzPts val="2400"/>
            </a:pPr>
            <a:endParaRPr lang="es-AR" sz="3600" b="1" dirty="0">
              <a:solidFill>
                <a:srgbClr val="2F2B20"/>
              </a:solidFill>
              <a:latin typeface="Calibri"/>
              <a:ea typeface="Calibri"/>
              <a:cs typeface="Calibri"/>
              <a:sym typeface="Calibri"/>
            </a:endParaRPr>
          </a:p>
          <a:p>
            <a:pPr marL="360363" lvl="0" algn="ctr">
              <a:buClr>
                <a:srgbClr val="2F2B20"/>
              </a:buClr>
              <a:buSzPts val="2400"/>
            </a:pPr>
            <a:endParaRPr lang="es-AR" sz="3600" b="1" dirty="0">
              <a:solidFill>
                <a:srgbClr val="2F2B20"/>
              </a:solidFill>
              <a:latin typeface="Calibri"/>
              <a:ea typeface="Calibri"/>
              <a:cs typeface="Calibri"/>
              <a:sym typeface="Calibri"/>
            </a:endParaRPr>
          </a:p>
          <a:p>
            <a:pPr marL="360363" lvl="0" algn="ctr">
              <a:buClr>
                <a:srgbClr val="2F2B20"/>
              </a:buClr>
              <a:buSzPts val="2400"/>
            </a:pPr>
            <a:r>
              <a:rPr lang="es-AR" sz="3600" b="1" dirty="0">
                <a:solidFill>
                  <a:srgbClr val="2F2B20"/>
                </a:solidFill>
                <a:latin typeface="Calibri"/>
                <a:ea typeface="Calibri"/>
                <a:cs typeface="Calibri"/>
                <a:sym typeface="Calibri"/>
              </a:rPr>
              <a:t>Antes de aplicar hay que pasar por todas las reglas de interpretación</a:t>
            </a:r>
            <a:endParaRPr lang="es-AR" sz="2200" b="1" dirty="0">
              <a:solidFill>
                <a:srgbClr val="2F2B20"/>
              </a:solidFill>
              <a:latin typeface="Calibri"/>
              <a:ea typeface="Calibri"/>
              <a:cs typeface="Calibri"/>
              <a:sym typeface="Calibri"/>
            </a:endParaRPr>
          </a:p>
          <a:p>
            <a:pPr marL="360363" lvl="0">
              <a:buClr>
                <a:schemeClr val="dk1"/>
              </a:buClr>
              <a:buSzPts val="2400"/>
            </a:pPr>
            <a:endParaRPr lang="es-AR" sz="2200" dirty="0">
              <a:solidFill>
                <a:schemeClr val="dk1"/>
              </a:solidFill>
              <a:latin typeface="Calibri"/>
              <a:ea typeface="Calibri"/>
              <a:cs typeface="Calibri"/>
              <a:sym typeface="Calibri"/>
            </a:endParaRPr>
          </a:p>
          <a:p>
            <a:pPr marL="817563" lvl="0" indent="-457200">
              <a:buClr>
                <a:schemeClr val="dk1"/>
              </a:buClr>
              <a:buSzPts val="2400"/>
              <a:buFont typeface="+mj-lt"/>
              <a:buAutoNum type="arabicPeriod" startAt="3"/>
            </a:pPr>
            <a:endParaRPr lang="es-AR" sz="2200" dirty="0">
              <a:solidFill>
                <a:schemeClr val="dk1"/>
              </a:solidFill>
              <a:latin typeface="Calibri"/>
              <a:ea typeface="Calibri"/>
              <a:cs typeface="Calibri"/>
              <a:sym typeface="Calibri"/>
            </a:endParaRPr>
          </a:p>
          <a:p>
            <a:pPr marL="360363" lvl="0" algn="ctr">
              <a:buClr>
                <a:schemeClr val="dk1"/>
              </a:buClr>
              <a:buSzPts val="2400"/>
            </a:pPr>
            <a:endParaRPr lang="es-AR" sz="3600" b="1" dirty="0">
              <a:solidFill>
                <a:schemeClr val="dk1"/>
              </a:solidFill>
              <a:latin typeface="Calibri"/>
              <a:ea typeface="Calibri"/>
              <a:cs typeface="Calibri"/>
              <a:sym typeface="Calibri"/>
            </a:endParaRPr>
          </a:p>
          <a:p>
            <a:pPr marL="360363" lvl="0">
              <a:buClr>
                <a:schemeClr val="dk1"/>
              </a:buClr>
              <a:buSzPts val="2400"/>
            </a:pPr>
            <a:endParaRPr lang="es-AR" sz="2200" dirty="0">
              <a:solidFill>
                <a:schemeClr val="dk1"/>
              </a:solidFill>
              <a:latin typeface="Calibri"/>
              <a:ea typeface="Calibri"/>
              <a:cs typeface="Calibri"/>
              <a:sym typeface="Calibri"/>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88</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lvl="0">
              <a:buClr>
                <a:schemeClr val="lt1"/>
              </a:buClr>
              <a:buSzPts val="3600"/>
            </a:pPr>
            <a:r>
              <a:rPr lang="es-AR" sz="3000" b="1" dirty="0">
                <a:solidFill>
                  <a:schemeClr val="lt1"/>
                </a:solidFill>
                <a:latin typeface="Calibri"/>
                <a:ea typeface="Calibri"/>
                <a:cs typeface="Calibri"/>
                <a:sym typeface="Calibri"/>
              </a:rPr>
              <a:t>B. INTERPRETANDO LAS EPÍSTOLAS</a:t>
            </a:r>
          </a:p>
        </p:txBody>
      </p:sp>
      <p:sp>
        <p:nvSpPr>
          <p:cNvPr id="4" name="Rectangle 3"/>
          <p:cNvSpPr>
            <a:spLocks noChangeArrowheads="1"/>
          </p:cNvSpPr>
          <p:nvPr/>
        </p:nvSpPr>
        <p:spPr bwMode="auto">
          <a:xfrm>
            <a:off x="1581150" y="31146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331788" algn="l"/>
              </a:tabLst>
              <a:defRPr>
                <a:solidFill>
                  <a:schemeClr val="tx1"/>
                </a:solidFill>
                <a:latin typeface="Arial" pitchFamily="34" charset="0"/>
                <a:cs typeface="Arial" pitchFamily="34" charset="0"/>
              </a:defRPr>
            </a:lvl1pPr>
            <a:lvl2pPr marL="457200" fontAlgn="base">
              <a:spcBef>
                <a:spcPct val="0"/>
              </a:spcBef>
              <a:spcAft>
                <a:spcPct val="0"/>
              </a:spcAft>
              <a:tabLst>
                <a:tab pos="331788" algn="l"/>
              </a:tabLst>
              <a:defRPr>
                <a:solidFill>
                  <a:schemeClr val="tx1"/>
                </a:solidFill>
                <a:latin typeface="Arial" pitchFamily="34" charset="0"/>
                <a:cs typeface="Arial" pitchFamily="34" charset="0"/>
              </a:defRPr>
            </a:lvl2pPr>
            <a:lvl3pPr marL="914400" fontAlgn="base">
              <a:spcBef>
                <a:spcPct val="0"/>
              </a:spcBef>
              <a:spcAft>
                <a:spcPct val="0"/>
              </a:spcAft>
              <a:tabLst>
                <a:tab pos="331788" algn="l"/>
              </a:tabLst>
              <a:defRPr>
                <a:solidFill>
                  <a:schemeClr val="tx1"/>
                </a:solidFill>
                <a:latin typeface="Arial" pitchFamily="34" charset="0"/>
                <a:cs typeface="Arial" pitchFamily="34" charset="0"/>
              </a:defRPr>
            </a:lvl3pPr>
            <a:lvl4pPr marL="1371600" fontAlgn="base">
              <a:spcBef>
                <a:spcPct val="0"/>
              </a:spcBef>
              <a:spcAft>
                <a:spcPct val="0"/>
              </a:spcAft>
              <a:tabLst>
                <a:tab pos="331788" algn="l"/>
              </a:tabLst>
              <a:defRPr>
                <a:solidFill>
                  <a:schemeClr val="tx1"/>
                </a:solidFill>
                <a:latin typeface="Arial" pitchFamily="34" charset="0"/>
                <a:cs typeface="Arial" pitchFamily="34" charset="0"/>
              </a:defRPr>
            </a:lvl4pPr>
            <a:lvl5pPr marL="1828800" fontAlgn="base">
              <a:spcBef>
                <a:spcPct val="0"/>
              </a:spcBef>
              <a:spcAft>
                <a:spcPct val="0"/>
              </a:spcAft>
              <a:tabLst>
                <a:tab pos="331788" algn="l"/>
              </a:tabLst>
              <a:defRPr>
                <a:solidFill>
                  <a:schemeClr val="tx1"/>
                </a:solidFill>
                <a:latin typeface="Arial" pitchFamily="34" charset="0"/>
                <a:cs typeface="Arial" pitchFamily="34" charset="0"/>
              </a:defRPr>
            </a:lvl5pPr>
            <a:lvl6pPr marL="2286000" fontAlgn="base">
              <a:spcBef>
                <a:spcPct val="0"/>
              </a:spcBef>
              <a:spcAft>
                <a:spcPct val="0"/>
              </a:spcAft>
              <a:tabLst>
                <a:tab pos="331788" algn="l"/>
              </a:tabLst>
              <a:defRPr>
                <a:solidFill>
                  <a:schemeClr val="tx1"/>
                </a:solidFill>
                <a:latin typeface="Arial" pitchFamily="34" charset="0"/>
                <a:cs typeface="Arial" pitchFamily="34" charset="0"/>
              </a:defRPr>
            </a:lvl6pPr>
            <a:lvl7pPr marL="2743200" fontAlgn="base">
              <a:spcBef>
                <a:spcPct val="0"/>
              </a:spcBef>
              <a:spcAft>
                <a:spcPct val="0"/>
              </a:spcAft>
              <a:tabLst>
                <a:tab pos="331788" algn="l"/>
              </a:tabLst>
              <a:defRPr>
                <a:solidFill>
                  <a:schemeClr val="tx1"/>
                </a:solidFill>
                <a:latin typeface="Arial" pitchFamily="34" charset="0"/>
                <a:cs typeface="Arial" pitchFamily="34" charset="0"/>
              </a:defRPr>
            </a:lvl7pPr>
            <a:lvl8pPr marL="3200400" fontAlgn="base">
              <a:spcBef>
                <a:spcPct val="0"/>
              </a:spcBef>
              <a:spcAft>
                <a:spcPct val="0"/>
              </a:spcAft>
              <a:tabLst>
                <a:tab pos="331788" algn="l"/>
              </a:tabLst>
              <a:defRPr>
                <a:solidFill>
                  <a:schemeClr val="tx1"/>
                </a:solidFill>
                <a:latin typeface="Arial" pitchFamily="34" charset="0"/>
                <a:cs typeface="Arial" pitchFamily="34" charset="0"/>
              </a:defRPr>
            </a:lvl8pPr>
            <a:lvl9pPr marL="3657600" fontAlgn="base">
              <a:spcBef>
                <a:spcPct val="0"/>
              </a:spcBef>
              <a:spcAft>
                <a:spcPct val="0"/>
              </a:spcAft>
              <a:tabLst>
                <a:tab pos="331788" algn="l"/>
              </a:tabLs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331788" algn="l"/>
              </a:tabLst>
            </a:pPr>
            <a:endParaRPr kumimoji="0" lang="es-AR" altLang="es-AR" sz="1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814527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7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78" name="Google Shape;378;p40"/>
          <p:cNvSpPr txBox="1"/>
          <p:nvPr/>
        </p:nvSpPr>
        <p:spPr>
          <a:xfrm>
            <a:off x="391886" y="1001487"/>
            <a:ext cx="7698377" cy="5557828"/>
          </a:xfrm>
          <a:prstGeom prst="rect">
            <a:avLst/>
          </a:prstGeom>
          <a:noFill/>
          <a:ln>
            <a:noFill/>
          </a:ln>
        </p:spPr>
        <p:txBody>
          <a:bodyPr spcFirstLastPara="1" wrap="square" lIns="91425" tIns="45700" rIns="91425" bIns="45700" anchor="t" anchorCtr="0">
            <a:noAutofit/>
          </a:bodyPr>
          <a:lstStyle/>
          <a:p>
            <a:pPr marL="360363" lvl="0" algn="ctr">
              <a:buClr>
                <a:schemeClr val="dk1"/>
              </a:buClr>
              <a:buSzPts val="2400"/>
            </a:pPr>
            <a:endParaRPr lang="es-ES" sz="3200" b="1" dirty="0">
              <a:latin typeface="Calibri" panose="020F0502020204030204" pitchFamily="34" charset="0"/>
              <a:cs typeface="Calibri" panose="020F0502020204030204" pitchFamily="34" charset="0"/>
            </a:endParaRPr>
          </a:p>
          <a:p>
            <a:pPr marL="360363" lvl="0" algn="ctr">
              <a:buClr>
                <a:schemeClr val="dk1"/>
              </a:buClr>
              <a:buSzPts val="2400"/>
            </a:pPr>
            <a:endParaRPr lang="es-ES" sz="3200" b="1" dirty="0">
              <a:latin typeface="Calibri" panose="020F0502020204030204" pitchFamily="34" charset="0"/>
              <a:cs typeface="Calibri" panose="020F0502020204030204" pitchFamily="34" charset="0"/>
            </a:endParaRPr>
          </a:p>
          <a:p>
            <a:pPr marL="360363" lvl="0" algn="ctr">
              <a:buClr>
                <a:schemeClr val="dk1"/>
              </a:buClr>
              <a:buSzPts val="2400"/>
            </a:pPr>
            <a:endParaRPr lang="es-ES" sz="3200" b="1" dirty="0">
              <a:latin typeface="Calibri" panose="020F0502020204030204" pitchFamily="34" charset="0"/>
              <a:cs typeface="Calibri" panose="020F0502020204030204" pitchFamily="34" charset="0"/>
            </a:endParaRPr>
          </a:p>
          <a:p>
            <a:pPr marL="360363" lvl="0" algn="ctr">
              <a:buClr>
                <a:schemeClr val="dk1"/>
              </a:buClr>
              <a:buSzPts val="2400"/>
            </a:pPr>
            <a:r>
              <a:rPr lang="es-ES" sz="3200" b="1" dirty="0">
                <a:latin typeface="Calibri" panose="020F0502020204030204" pitchFamily="34" charset="0"/>
                <a:cs typeface="Calibri" panose="020F0502020204030204" pitchFamily="34" charset="0"/>
              </a:rPr>
              <a:t>Mis sentimientos son inmensas olas</a:t>
            </a:r>
            <a:br>
              <a:rPr lang="es-ES" sz="3200" b="1" dirty="0">
                <a:latin typeface="Calibri" panose="020F0502020204030204" pitchFamily="34" charset="0"/>
                <a:cs typeface="Calibri" panose="020F0502020204030204" pitchFamily="34" charset="0"/>
              </a:rPr>
            </a:br>
            <a:r>
              <a:rPr lang="es-ES" sz="3200" b="1" dirty="0">
                <a:latin typeface="Calibri" panose="020F0502020204030204" pitchFamily="34" charset="0"/>
                <a:cs typeface="Calibri" panose="020F0502020204030204" pitchFamily="34" charset="0"/>
              </a:rPr>
              <a:t>que te sonríen cuando te ven junto a mí.</a:t>
            </a:r>
            <a:br>
              <a:rPr lang="es-ES" sz="3200" b="1" dirty="0">
                <a:latin typeface="Calibri" panose="020F0502020204030204" pitchFamily="34" charset="0"/>
                <a:cs typeface="Calibri" panose="020F0502020204030204" pitchFamily="34" charset="0"/>
              </a:rPr>
            </a:br>
            <a:r>
              <a:rPr lang="es-ES" sz="3200" b="1" dirty="0">
                <a:latin typeface="Calibri" panose="020F0502020204030204" pitchFamily="34" charset="0"/>
                <a:cs typeface="Calibri" panose="020F0502020204030204" pitchFamily="34" charset="0"/>
              </a:rPr>
              <a:t>Más tu corazón es una roca que solo</a:t>
            </a:r>
            <a:br>
              <a:rPr lang="es-ES" sz="3200" b="1" dirty="0">
                <a:latin typeface="Calibri" panose="020F0502020204030204" pitchFamily="34" charset="0"/>
                <a:cs typeface="Calibri" panose="020F0502020204030204" pitchFamily="34" charset="0"/>
              </a:rPr>
            </a:br>
            <a:r>
              <a:rPr lang="es-ES" sz="3200" b="1" dirty="0">
                <a:latin typeface="Calibri" panose="020F0502020204030204" pitchFamily="34" charset="0"/>
                <a:cs typeface="Calibri" panose="020F0502020204030204" pitchFamily="34" charset="0"/>
              </a:rPr>
              <a:t>Sabe decir no.</a:t>
            </a:r>
            <a:endParaRPr lang="es-AR" sz="3200" b="1" dirty="0">
              <a:solidFill>
                <a:schemeClr val="dk1"/>
              </a:solidFill>
              <a:latin typeface="Calibri" panose="020F0502020204030204" pitchFamily="34" charset="0"/>
              <a:ea typeface="Calibri"/>
              <a:cs typeface="Calibri" panose="020F0502020204030204" pitchFamily="34" charset="0"/>
              <a:sym typeface="Calibri"/>
            </a:endParaRPr>
          </a:p>
          <a:p>
            <a:pPr marL="817563" lvl="0" indent="-457200">
              <a:buClr>
                <a:schemeClr val="dk1"/>
              </a:buClr>
              <a:buSzPts val="2400"/>
              <a:buFont typeface="+mj-lt"/>
              <a:buAutoNum type="arabicPeriod" startAt="4"/>
            </a:pPr>
            <a:endParaRPr lang="es-AR" sz="2200" dirty="0">
              <a:solidFill>
                <a:schemeClr val="dk1"/>
              </a:solidFill>
              <a:latin typeface="Calibri"/>
              <a:ea typeface="Calibri"/>
              <a:cs typeface="Calibri"/>
              <a:sym typeface="Calibri"/>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89</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lvl="0">
              <a:buClr>
                <a:schemeClr val="lt1"/>
              </a:buClr>
              <a:buSzPts val="3600"/>
            </a:pPr>
            <a:r>
              <a:rPr lang="es-AR" sz="3000" b="1" dirty="0">
                <a:solidFill>
                  <a:schemeClr val="lt1"/>
                </a:solidFill>
                <a:latin typeface="Calibri"/>
                <a:ea typeface="Calibri"/>
                <a:cs typeface="Calibri"/>
                <a:sym typeface="Calibri"/>
              </a:rPr>
              <a:t>C. INTERPRETANDO LA POESÍA HEBREA</a:t>
            </a:r>
          </a:p>
        </p:txBody>
      </p:sp>
      <p:sp>
        <p:nvSpPr>
          <p:cNvPr id="4" name="Rectangle 3"/>
          <p:cNvSpPr>
            <a:spLocks noChangeArrowheads="1"/>
          </p:cNvSpPr>
          <p:nvPr/>
        </p:nvSpPr>
        <p:spPr bwMode="auto">
          <a:xfrm>
            <a:off x="1581150" y="31146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331788" algn="l"/>
              </a:tabLst>
              <a:defRPr>
                <a:solidFill>
                  <a:schemeClr val="tx1"/>
                </a:solidFill>
                <a:latin typeface="Arial" pitchFamily="34" charset="0"/>
                <a:cs typeface="Arial" pitchFamily="34" charset="0"/>
              </a:defRPr>
            </a:lvl1pPr>
            <a:lvl2pPr marL="457200" fontAlgn="base">
              <a:spcBef>
                <a:spcPct val="0"/>
              </a:spcBef>
              <a:spcAft>
                <a:spcPct val="0"/>
              </a:spcAft>
              <a:tabLst>
                <a:tab pos="331788" algn="l"/>
              </a:tabLst>
              <a:defRPr>
                <a:solidFill>
                  <a:schemeClr val="tx1"/>
                </a:solidFill>
                <a:latin typeface="Arial" pitchFamily="34" charset="0"/>
                <a:cs typeface="Arial" pitchFamily="34" charset="0"/>
              </a:defRPr>
            </a:lvl2pPr>
            <a:lvl3pPr marL="914400" fontAlgn="base">
              <a:spcBef>
                <a:spcPct val="0"/>
              </a:spcBef>
              <a:spcAft>
                <a:spcPct val="0"/>
              </a:spcAft>
              <a:tabLst>
                <a:tab pos="331788" algn="l"/>
              </a:tabLst>
              <a:defRPr>
                <a:solidFill>
                  <a:schemeClr val="tx1"/>
                </a:solidFill>
                <a:latin typeface="Arial" pitchFamily="34" charset="0"/>
                <a:cs typeface="Arial" pitchFamily="34" charset="0"/>
              </a:defRPr>
            </a:lvl3pPr>
            <a:lvl4pPr marL="1371600" fontAlgn="base">
              <a:spcBef>
                <a:spcPct val="0"/>
              </a:spcBef>
              <a:spcAft>
                <a:spcPct val="0"/>
              </a:spcAft>
              <a:tabLst>
                <a:tab pos="331788" algn="l"/>
              </a:tabLst>
              <a:defRPr>
                <a:solidFill>
                  <a:schemeClr val="tx1"/>
                </a:solidFill>
                <a:latin typeface="Arial" pitchFamily="34" charset="0"/>
                <a:cs typeface="Arial" pitchFamily="34" charset="0"/>
              </a:defRPr>
            </a:lvl4pPr>
            <a:lvl5pPr marL="1828800" fontAlgn="base">
              <a:spcBef>
                <a:spcPct val="0"/>
              </a:spcBef>
              <a:spcAft>
                <a:spcPct val="0"/>
              </a:spcAft>
              <a:tabLst>
                <a:tab pos="331788" algn="l"/>
              </a:tabLst>
              <a:defRPr>
                <a:solidFill>
                  <a:schemeClr val="tx1"/>
                </a:solidFill>
                <a:latin typeface="Arial" pitchFamily="34" charset="0"/>
                <a:cs typeface="Arial" pitchFamily="34" charset="0"/>
              </a:defRPr>
            </a:lvl5pPr>
            <a:lvl6pPr marL="2286000" fontAlgn="base">
              <a:spcBef>
                <a:spcPct val="0"/>
              </a:spcBef>
              <a:spcAft>
                <a:spcPct val="0"/>
              </a:spcAft>
              <a:tabLst>
                <a:tab pos="331788" algn="l"/>
              </a:tabLst>
              <a:defRPr>
                <a:solidFill>
                  <a:schemeClr val="tx1"/>
                </a:solidFill>
                <a:latin typeface="Arial" pitchFamily="34" charset="0"/>
                <a:cs typeface="Arial" pitchFamily="34" charset="0"/>
              </a:defRPr>
            </a:lvl6pPr>
            <a:lvl7pPr marL="2743200" fontAlgn="base">
              <a:spcBef>
                <a:spcPct val="0"/>
              </a:spcBef>
              <a:spcAft>
                <a:spcPct val="0"/>
              </a:spcAft>
              <a:tabLst>
                <a:tab pos="331788" algn="l"/>
              </a:tabLst>
              <a:defRPr>
                <a:solidFill>
                  <a:schemeClr val="tx1"/>
                </a:solidFill>
                <a:latin typeface="Arial" pitchFamily="34" charset="0"/>
                <a:cs typeface="Arial" pitchFamily="34" charset="0"/>
              </a:defRPr>
            </a:lvl7pPr>
            <a:lvl8pPr marL="3200400" fontAlgn="base">
              <a:spcBef>
                <a:spcPct val="0"/>
              </a:spcBef>
              <a:spcAft>
                <a:spcPct val="0"/>
              </a:spcAft>
              <a:tabLst>
                <a:tab pos="331788" algn="l"/>
              </a:tabLst>
              <a:defRPr>
                <a:solidFill>
                  <a:schemeClr val="tx1"/>
                </a:solidFill>
                <a:latin typeface="Arial" pitchFamily="34" charset="0"/>
                <a:cs typeface="Arial" pitchFamily="34" charset="0"/>
              </a:defRPr>
            </a:lvl8pPr>
            <a:lvl9pPr marL="3657600" fontAlgn="base">
              <a:spcBef>
                <a:spcPct val="0"/>
              </a:spcBef>
              <a:spcAft>
                <a:spcPct val="0"/>
              </a:spcAft>
              <a:tabLst>
                <a:tab pos="331788" algn="l"/>
              </a:tabLs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331788" algn="l"/>
              </a:tabLst>
            </a:pPr>
            <a:endParaRPr kumimoji="0" lang="es-AR" altLang="es-AR" sz="1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36149655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78" name="Google Shape;378;p40"/>
          <p:cNvSpPr txBox="1"/>
          <p:nvPr/>
        </p:nvSpPr>
        <p:spPr>
          <a:xfrm>
            <a:off x="391886" y="1001487"/>
            <a:ext cx="7698377" cy="5557828"/>
          </a:xfrm>
          <a:prstGeom prst="rect">
            <a:avLst/>
          </a:prstGeom>
          <a:noFill/>
          <a:ln>
            <a:noFill/>
          </a:ln>
        </p:spPr>
        <p:txBody>
          <a:bodyPr spcFirstLastPara="1" wrap="square" lIns="91425" tIns="45700" rIns="91425" bIns="45700" anchor="t" anchorCtr="0">
            <a:noAutofit/>
          </a:bodyPr>
          <a:lstStyle/>
          <a:p>
            <a:pPr marL="817563" lvl="0" indent="-457200">
              <a:buClr>
                <a:schemeClr val="dk1"/>
              </a:buClr>
              <a:buSzPts val="2400"/>
              <a:buFont typeface="+mj-lt"/>
              <a:buAutoNum type="arabicPeriod" startAt="4"/>
            </a:pPr>
            <a:endParaRPr lang="es-AR" sz="2200" dirty="0">
              <a:solidFill>
                <a:schemeClr val="dk1"/>
              </a:solidFill>
              <a:latin typeface="Calibri"/>
              <a:ea typeface="Calibri"/>
              <a:cs typeface="Calibri"/>
              <a:sym typeface="Calibri"/>
            </a:endParaRPr>
          </a:p>
          <a:p>
            <a:pPr marL="360363" lvl="0">
              <a:buClr>
                <a:schemeClr val="dk1"/>
              </a:buClr>
              <a:buSzPts val="2400"/>
            </a:pPr>
            <a:endParaRPr lang="es-AR" sz="2200" dirty="0">
              <a:solidFill>
                <a:schemeClr val="dk1"/>
              </a:solidFill>
              <a:latin typeface="Calibri"/>
              <a:ea typeface="Calibri"/>
              <a:cs typeface="Calibri"/>
              <a:sym typeface="Calibri"/>
            </a:endParaRPr>
          </a:p>
          <a:p>
            <a:pPr marL="360363" lvl="0">
              <a:buClr>
                <a:schemeClr val="dk1"/>
              </a:buClr>
              <a:buSzPts val="2400"/>
            </a:pPr>
            <a:endParaRPr lang="es-AR" sz="2200" dirty="0">
              <a:solidFill>
                <a:schemeClr val="dk1"/>
              </a:solidFill>
              <a:latin typeface="Calibri"/>
              <a:ea typeface="Calibri"/>
              <a:cs typeface="Calibri"/>
              <a:sym typeface="Calibri"/>
            </a:endParaRPr>
          </a:p>
          <a:p>
            <a:pPr marL="360363" lvl="0" algn="ctr">
              <a:buClr>
                <a:schemeClr val="dk1"/>
              </a:buClr>
              <a:buSzPts val="2400"/>
            </a:pPr>
            <a:r>
              <a:rPr lang="es-ES" sz="3200" dirty="0">
                <a:latin typeface="Calibri" panose="020F0502020204030204" pitchFamily="34" charset="0"/>
                <a:cs typeface="Calibri" panose="020F0502020204030204" pitchFamily="34" charset="0"/>
              </a:rPr>
              <a:t>El género poético está dirigido a expresar principalmente lo que siento y no lo creo.</a:t>
            </a:r>
          </a:p>
          <a:p>
            <a:pPr marL="360363" lvl="0" algn="ctr">
              <a:buClr>
                <a:schemeClr val="dk1"/>
              </a:buClr>
              <a:buSzPts val="2400"/>
            </a:pPr>
            <a:endParaRPr lang="es-ES" sz="3200" dirty="0">
              <a:solidFill>
                <a:schemeClr val="dk1"/>
              </a:solidFill>
              <a:latin typeface="Calibri" panose="020F0502020204030204" pitchFamily="34" charset="0"/>
              <a:ea typeface="Calibri"/>
              <a:cs typeface="Calibri" panose="020F0502020204030204" pitchFamily="34" charset="0"/>
              <a:sym typeface="Calibri"/>
            </a:endParaRPr>
          </a:p>
          <a:p>
            <a:pPr marL="360363" lvl="0" algn="ctr">
              <a:buClr>
                <a:schemeClr val="dk1"/>
              </a:buClr>
              <a:buSzPts val="2400"/>
            </a:pPr>
            <a:endParaRPr lang="es-ES" sz="3200" dirty="0">
              <a:solidFill>
                <a:schemeClr val="dk1"/>
              </a:solidFill>
              <a:latin typeface="Calibri" panose="020F0502020204030204" pitchFamily="34" charset="0"/>
              <a:ea typeface="Calibri"/>
              <a:cs typeface="Calibri" panose="020F0502020204030204" pitchFamily="34" charset="0"/>
              <a:sym typeface="Calibri"/>
            </a:endParaRPr>
          </a:p>
          <a:p>
            <a:pPr marL="360363" lvl="0" algn="ctr">
              <a:buClr>
                <a:schemeClr val="dk1"/>
              </a:buClr>
              <a:buSzPts val="2400"/>
            </a:pPr>
            <a:r>
              <a:rPr lang="es-ES" sz="3200" dirty="0">
                <a:solidFill>
                  <a:schemeClr val="dk1"/>
                </a:solidFill>
                <a:latin typeface="Calibri" panose="020F0502020204030204" pitchFamily="34" charset="0"/>
                <a:ea typeface="Calibri"/>
                <a:cs typeface="Calibri" panose="020F0502020204030204" pitchFamily="34" charset="0"/>
                <a:sym typeface="Calibri"/>
              </a:rPr>
              <a:t>El género poético no debe interpretarse de forma literal.</a:t>
            </a:r>
            <a:endParaRPr lang="es-AR" sz="3200" dirty="0">
              <a:solidFill>
                <a:schemeClr val="dk1"/>
              </a:solidFill>
              <a:latin typeface="Calibri" panose="020F0502020204030204" pitchFamily="34" charset="0"/>
              <a:ea typeface="Calibri"/>
              <a:cs typeface="Calibri" panose="020F0502020204030204" pitchFamily="34" charset="0"/>
              <a:sym typeface="Calibri"/>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90</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lvl="0">
              <a:buClr>
                <a:schemeClr val="lt1"/>
              </a:buClr>
              <a:buSzPts val="3600"/>
            </a:pPr>
            <a:r>
              <a:rPr lang="es-AR" sz="3000" b="1" dirty="0">
                <a:solidFill>
                  <a:schemeClr val="lt1"/>
                </a:solidFill>
                <a:latin typeface="Calibri"/>
                <a:ea typeface="Calibri"/>
                <a:cs typeface="Calibri"/>
                <a:sym typeface="Calibri"/>
              </a:rPr>
              <a:t>C. INTERPRETANDO LA POESÍA HEBREA</a:t>
            </a:r>
          </a:p>
        </p:txBody>
      </p:sp>
      <p:sp>
        <p:nvSpPr>
          <p:cNvPr id="4" name="Rectangle 3"/>
          <p:cNvSpPr>
            <a:spLocks noChangeArrowheads="1"/>
          </p:cNvSpPr>
          <p:nvPr/>
        </p:nvSpPr>
        <p:spPr bwMode="auto">
          <a:xfrm>
            <a:off x="1581150" y="31146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331788" algn="l"/>
              </a:tabLst>
              <a:defRPr>
                <a:solidFill>
                  <a:schemeClr val="tx1"/>
                </a:solidFill>
                <a:latin typeface="Arial" pitchFamily="34" charset="0"/>
                <a:cs typeface="Arial" pitchFamily="34" charset="0"/>
              </a:defRPr>
            </a:lvl1pPr>
            <a:lvl2pPr marL="457200" fontAlgn="base">
              <a:spcBef>
                <a:spcPct val="0"/>
              </a:spcBef>
              <a:spcAft>
                <a:spcPct val="0"/>
              </a:spcAft>
              <a:tabLst>
                <a:tab pos="331788" algn="l"/>
              </a:tabLst>
              <a:defRPr>
                <a:solidFill>
                  <a:schemeClr val="tx1"/>
                </a:solidFill>
                <a:latin typeface="Arial" pitchFamily="34" charset="0"/>
                <a:cs typeface="Arial" pitchFamily="34" charset="0"/>
              </a:defRPr>
            </a:lvl2pPr>
            <a:lvl3pPr marL="914400" fontAlgn="base">
              <a:spcBef>
                <a:spcPct val="0"/>
              </a:spcBef>
              <a:spcAft>
                <a:spcPct val="0"/>
              </a:spcAft>
              <a:tabLst>
                <a:tab pos="331788" algn="l"/>
              </a:tabLst>
              <a:defRPr>
                <a:solidFill>
                  <a:schemeClr val="tx1"/>
                </a:solidFill>
                <a:latin typeface="Arial" pitchFamily="34" charset="0"/>
                <a:cs typeface="Arial" pitchFamily="34" charset="0"/>
              </a:defRPr>
            </a:lvl3pPr>
            <a:lvl4pPr marL="1371600" fontAlgn="base">
              <a:spcBef>
                <a:spcPct val="0"/>
              </a:spcBef>
              <a:spcAft>
                <a:spcPct val="0"/>
              </a:spcAft>
              <a:tabLst>
                <a:tab pos="331788" algn="l"/>
              </a:tabLst>
              <a:defRPr>
                <a:solidFill>
                  <a:schemeClr val="tx1"/>
                </a:solidFill>
                <a:latin typeface="Arial" pitchFamily="34" charset="0"/>
                <a:cs typeface="Arial" pitchFamily="34" charset="0"/>
              </a:defRPr>
            </a:lvl4pPr>
            <a:lvl5pPr marL="1828800" fontAlgn="base">
              <a:spcBef>
                <a:spcPct val="0"/>
              </a:spcBef>
              <a:spcAft>
                <a:spcPct val="0"/>
              </a:spcAft>
              <a:tabLst>
                <a:tab pos="331788" algn="l"/>
              </a:tabLst>
              <a:defRPr>
                <a:solidFill>
                  <a:schemeClr val="tx1"/>
                </a:solidFill>
                <a:latin typeface="Arial" pitchFamily="34" charset="0"/>
                <a:cs typeface="Arial" pitchFamily="34" charset="0"/>
              </a:defRPr>
            </a:lvl5pPr>
            <a:lvl6pPr marL="2286000" fontAlgn="base">
              <a:spcBef>
                <a:spcPct val="0"/>
              </a:spcBef>
              <a:spcAft>
                <a:spcPct val="0"/>
              </a:spcAft>
              <a:tabLst>
                <a:tab pos="331788" algn="l"/>
              </a:tabLst>
              <a:defRPr>
                <a:solidFill>
                  <a:schemeClr val="tx1"/>
                </a:solidFill>
                <a:latin typeface="Arial" pitchFamily="34" charset="0"/>
                <a:cs typeface="Arial" pitchFamily="34" charset="0"/>
              </a:defRPr>
            </a:lvl6pPr>
            <a:lvl7pPr marL="2743200" fontAlgn="base">
              <a:spcBef>
                <a:spcPct val="0"/>
              </a:spcBef>
              <a:spcAft>
                <a:spcPct val="0"/>
              </a:spcAft>
              <a:tabLst>
                <a:tab pos="331788" algn="l"/>
              </a:tabLst>
              <a:defRPr>
                <a:solidFill>
                  <a:schemeClr val="tx1"/>
                </a:solidFill>
                <a:latin typeface="Arial" pitchFamily="34" charset="0"/>
                <a:cs typeface="Arial" pitchFamily="34" charset="0"/>
              </a:defRPr>
            </a:lvl7pPr>
            <a:lvl8pPr marL="3200400" fontAlgn="base">
              <a:spcBef>
                <a:spcPct val="0"/>
              </a:spcBef>
              <a:spcAft>
                <a:spcPct val="0"/>
              </a:spcAft>
              <a:tabLst>
                <a:tab pos="331788" algn="l"/>
              </a:tabLst>
              <a:defRPr>
                <a:solidFill>
                  <a:schemeClr val="tx1"/>
                </a:solidFill>
                <a:latin typeface="Arial" pitchFamily="34" charset="0"/>
                <a:cs typeface="Arial" pitchFamily="34" charset="0"/>
              </a:defRPr>
            </a:lvl8pPr>
            <a:lvl9pPr marL="3657600" fontAlgn="base">
              <a:spcBef>
                <a:spcPct val="0"/>
              </a:spcBef>
              <a:spcAft>
                <a:spcPct val="0"/>
              </a:spcAft>
              <a:tabLst>
                <a:tab pos="331788" algn="l"/>
              </a:tabLs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331788" algn="l"/>
              </a:tabLst>
            </a:pPr>
            <a:endParaRPr kumimoji="0" lang="es-AR" altLang="es-AR" sz="1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480259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8">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78" name="Google Shape;378;p40"/>
          <p:cNvSpPr txBox="1"/>
          <p:nvPr/>
        </p:nvSpPr>
        <p:spPr>
          <a:xfrm>
            <a:off x="391886" y="1001487"/>
            <a:ext cx="7698377" cy="5557828"/>
          </a:xfrm>
          <a:prstGeom prst="rect">
            <a:avLst/>
          </a:prstGeom>
          <a:noFill/>
          <a:ln>
            <a:noFill/>
          </a:ln>
        </p:spPr>
        <p:txBody>
          <a:bodyPr spcFirstLastPara="1" wrap="square" lIns="91425" tIns="45700" rIns="91425" bIns="45700" anchor="t" anchorCtr="0">
            <a:noAutofit/>
          </a:bodyPr>
          <a:lstStyle/>
          <a:p>
            <a:pPr marL="360363" lvl="0" algn="just">
              <a:buClr>
                <a:schemeClr val="dk1"/>
              </a:buClr>
              <a:buSzPts val="2400"/>
            </a:pPr>
            <a:r>
              <a:rPr lang="es-AR" sz="2200" b="1" dirty="0">
                <a:solidFill>
                  <a:schemeClr val="dk1"/>
                </a:solidFill>
                <a:latin typeface="Calibri"/>
                <a:ea typeface="Calibri"/>
                <a:cs typeface="Calibri"/>
                <a:sym typeface="Calibri"/>
              </a:rPr>
              <a:t>(1) Debo recordar que</a:t>
            </a:r>
            <a:r>
              <a:rPr lang="es-AR" sz="2200" dirty="0">
                <a:solidFill>
                  <a:schemeClr val="dk1"/>
                </a:solidFill>
                <a:latin typeface="Calibri"/>
                <a:ea typeface="Calibri"/>
                <a:cs typeface="Calibri"/>
                <a:sym typeface="Calibri"/>
              </a:rPr>
              <a:t> contiene muchas figuras del lenguaje y palabras simbólicas.</a:t>
            </a:r>
          </a:p>
          <a:p>
            <a:pPr marL="360363" lvl="0" algn="just">
              <a:buClr>
                <a:schemeClr val="dk1"/>
              </a:buClr>
              <a:buSzPts val="2400"/>
            </a:pPr>
            <a:endParaRPr lang="es-AR" sz="2200" dirty="0">
              <a:solidFill>
                <a:schemeClr val="dk1"/>
              </a:solidFill>
              <a:latin typeface="Calibri"/>
              <a:ea typeface="Calibri"/>
              <a:cs typeface="Calibri"/>
              <a:sym typeface="Calibri"/>
            </a:endParaRPr>
          </a:p>
          <a:p>
            <a:pPr marL="360363" lvl="0" algn="just">
              <a:buClr>
                <a:schemeClr val="dk1"/>
              </a:buClr>
              <a:buSzPts val="2400"/>
            </a:pPr>
            <a:r>
              <a:rPr lang="es-AR" sz="2200" b="1" dirty="0">
                <a:solidFill>
                  <a:schemeClr val="dk1"/>
                </a:solidFill>
                <a:latin typeface="Calibri"/>
                <a:ea typeface="Calibri"/>
                <a:cs typeface="Calibri"/>
                <a:sym typeface="Calibri"/>
              </a:rPr>
              <a:t>(2) Debo recordar que</a:t>
            </a:r>
            <a:r>
              <a:rPr lang="es-AR" sz="2200" dirty="0">
                <a:solidFill>
                  <a:schemeClr val="dk1"/>
                </a:solidFill>
                <a:latin typeface="Calibri"/>
                <a:ea typeface="Calibri"/>
                <a:cs typeface="Calibri"/>
                <a:sym typeface="Calibri"/>
              </a:rPr>
              <a:t> la poesía es utilizada para expresar las emociones del que escribe.</a:t>
            </a:r>
          </a:p>
          <a:p>
            <a:pPr marL="360363" lvl="0" algn="just">
              <a:buClr>
                <a:schemeClr val="dk1"/>
              </a:buClr>
              <a:buSzPts val="2400"/>
            </a:pPr>
            <a:endParaRPr lang="es-AR" sz="2200" dirty="0">
              <a:solidFill>
                <a:schemeClr val="dk1"/>
              </a:solidFill>
              <a:latin typeface="Calibri"/>
              <a:ea typeface="Calibri"/>
              <a:cs typeface="Calibri"/>
              <a:sym typeface="Calibri"/>
            </a:endParaRPr>
          </a:p>
          <a:p>
            <a:pPr marL="360363" lvl="0" algn="just">
              <a:buClr>
                <a:schemeClr val="dk1"/>
              </a:buClr>
              <a:buSzPts val="2400"/>
            </a:pPr>
            <a:r>
              <a:rPr lang="es-AR" sz="2200" b="1" dirty="0">
                <a:solidFill>
                  <a:schemeClr val="dk1"/>
                </a:solidFill>
                <a:latin typeface="Calibri"/>
                <a:ea typeface="Calibri"/>
                <a:cs typeface="Calibri"/>
                <a:sym typeface="Calibri"/>
              </a:rPr>
              <a:t>(3) Debo recordar que</a:t>
            </a:r>
            <a:r>
              <a:rPr lang="es-AR" sz="2200" dirty="0">
                <a:solidFill>
                  <a:schemeClr val="dk1"/>
                </a:solidFill>
                <a:latin typeface="Calibri"/>
                <a:ea typeface="Calibri"/>
                <a:cs typeface="Calibri"/>
                <a:sym typeface="Calibri"/>
              </a:rPr>
              <a:t> </a:t>
            </a:r>
            <a:r>
              <a:rPr lang="es-AR" sz="2200" u="sng" dirty="0">
                <a:solidFill>
                  <a:schemeClr val="dk1"/>
                </a:solidFill>
                <a:latin typeface="Calibri"/>
                <a:ea typeface="Calibri"/>
                <a:cs typeface="Calibri"/>
                <a:sym typeface="Calibri"/>
              </a:rPr>
              <a:t>NO</a:t>
            </a:r>
            <a:r>
              <a:rPr lang="es-AR" sz="2200" dirty="0">
                <a:solidFill>
                  <a:schemeClr val="dk1"/>
                </a:solidFill>
                <a:latin typeface="Calibri"/>
                <a:ea typeface="Calibri"/>
                <a:cs typeface="Calibri"/>
                <a:sym typeface="Calibri"/>
              </a:rPr>
              <a:t> hace rima de palabras ni sonidos.</a:t>
            </a:r>
          </a:p>
          <a:p>
            <a:pPr marL="360363" lvl="0" algn="just">
              <a:buClr>
                <a:schemeClr val="dk1"/>
              </a:buClr>
              <a:buSzPts val="2400"/>
            </a:pPr>
            <a:endParaRPr lang="es-AR" sz="2200" dirty="0">
              <a:solidFill>
                <a:schemeClr val="dk1"/>
              </a:solidFill>
              <a:latin typeface="Calibri"/>
              <a:ea typeface="Calibri"/>
              <a:cs typeface="Calibri"/>
              <a:sym typeface="Calibri"/>
            </a:endParaRPr>
          </a:p>
          <a:p>
            <a:pPr marL="360363" lvl="0" algn="just">
              <a:buClr>
                <a:schemeClr val="dk1"/>
              </a:buClr>
              <a:buSzPts val="2400"/>
            </a:pPr>
            <a:r>
              <a:rPr lang="es-AR" sz="2200" b="1" dirty="0">
                <a:solidFill>
                  <a:schemeClr val="dk1"/>
                </a:solidFill>
                <a:latin typeface="Calibri"/>
                <a:ea typeface="Calibri"/>
                <a:cs typeface="Calibri"/>
                <a:sym typeface="Calibri"/>
              </a:rPr>
              <a:t>(4) Debo recordar que</a:t>
            </a:r>
            <a:r>
              <a:rPr lang="es-AR" sz="2200" dirty="0">
                <a:solidFill>
                  <a:schemeClr val="dk1"/>
                </a:solidFill>
                <a:latin typeface="Calibri"/>
                <a:ea typeface="Calibri"/>
                <a:cs typeface="Calibri"/>
                <a:sym typeface="Calibri"/>
              </a:rPr>
              <a:t> se basa en la repetición de ideas, pensamientos, conceptos e imágenes.</a:t>
            </a:r>
          </a:p>
          <a:p>
            <a:pPr marL="817563" lvl="0" indent="-457200">
              <a:buClr>
                <a:schemeClr val="dk1"/>
              </a:buClr>
              <a:buSzPts val="2400"/>
              <a:buFont typeface="+mj-lt"/>
              <a:buAutoNum type="arabicPeriod"/>
            </a:pPr>
            <a:endParaRPr lang="es-AR" sz="2200" dirty="0">
              <a:solidFill>
                <a:schemeClr val="dk1"/>
              </a:solidFill>
              <a:latin typeface="Calibri"/>
              <a:ea typeface="Calibri"/>
              <a:cs typeface="Calibri"/>
              <a:sym typeface="Calibri"/>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91</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lvl="0">
              <a:buClr>
                <a:schemeClr val="lt1"/>
              </a:buClr>
              <a:buSzPts val="3600"/>
            </a:pPr>
            <a:r>
              <a:rPr lang="es-AR" sz="3000" b="1" dirty="0">
                <a:solidFill>
                  <a:schemeClr val="lt1"/>
                </a:solidFill>
                <a:latin typeface="Calibri"/>
                <a:ea typeface="Calibri"/>
                <a:cs typeface="Calibri"/>
                <a:sym typeface="Calibri"/>
              </a:rPr>
              <a:t>C. INTERPRETANDO LA POESÍA HEBREA</a:t>
            </a:r>
          </a:p>
        </p:txBody>
      </p:sp>
      <p:sp>
        <p:nvSpPr>
          <p:cNvPr id="4" name="Rectangle 3"/>
          <p:cNvSpPr>
            <a:spLocks noChangeArrowheads="1"/>
          </p:cNvSpPr>
          <p:nvPr/>
        </p:nvSpPr>
        <p:spPr bwMode="auto">
          <a:xfrm>
            <a:off x="1581150" y="31146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331788" algn="l"/>
              </a:tabLst>
              <a:defRPr>
                <a:solidFill>
                  <a:schemeClr val="tx1"/>
                </a:solidFill>
                <a:latin typeface="Arial" pitchFamily="34" charset="0"/>
                <a:cs typeface="Arial" pitchFamily="34" charset="0"/>
              </a:defRPr>
            </a:lvl1pPr>
            <a:lvl2pPr marL="457200" fontAlgn="base">
              <a:spcBef>
                <a:spcPct val="0"/>
              </a:spcBef>
              <a:spcAft>
                <a:spcPct val="0"/>
              </a:spcAft>
              <a:tabLst>
                <a:tab pos="331788" algn="l"/>
              </a:tabLst>
              <a:defRPr>
                <a:solidFill>
                  <a:schemeClr val="tx1"/>
                </a:solidFill>
                <a:latin typeface="Arial" pitchFamily="34" charset="0"/>
                <a:cs typeface="Arial" pitchFamily="34" charset="0"/>
              </a:defRPr>
            </a:lvl2pPr>
            <a:lvl3pPr marL="914400" fontAlgn="base">
              <a:spcBef>
                <a:spcPct val="0"/>
              </a:spcBef>
              <a:spcAft>
                <a:spcPct val="0"/>
              </a:spcAft>
              <a:tabLst>
                <a:tab pos="331788" algn="l"/>
              </a:tabLst>
              <a:defRPr>
                <a:solidFill>
                  <a:schemeClr val="tx1"/>
                </a:solidFill>
                <a:latin typeface="Arial" pitchFamily="34" charset="0"/>
                <a:cs typeface="Arial" pitchFamily="34" charset="0"/>
              </a:defRPr>
            </a:lvl3pPr>
            <a:lvl4pPr marL="1371600" fontAlgn="base">
              <a:spcBef>
                <a:spcPct val="0"/>
              </a:spcBef>
              <a:spcAft>
                <a:spcPct val="0"/>
              </a:spcAft>
              <a:tabLst>
                <a:tab pos="331788" algn="l"/>
              </a:tabLst>
              <a:defRPr>
                <a:solidFill>
                  <a:schemeClr val="tx1"/>
                </a:solidFill>
                <a:latin typeface="Arial" pitchFamily="34" charset="0"/>
                <a:cs typeface="Arial" pitchFamily="34" charset="0"/>
              </a:defRPr>
            </a:lvl4pPr>
            <a:lvl5pPr marL="1828800" fontAlgn="base">
              <a:spcBef>
                <a:spcPct val="0"/>
              </a:spcBef>
              <a:spcAft>
                <a:spcPct val="0"/>
              </a:spcAft>
              <a:tabLst>
                <a:tab pos="331788" algn="l"/>
              </a:tabLst>
              <a:defRPr>
                <a:solidFill>
                  <a:schemeClr val="tx1"/>
                </a:solidFill>
                <a:latin typeface="Arial" pitchFamily="34" charset="0"/>
                <a:cs typeface="Arial" pitchFamily="34" charset="0"/>
              </a:defRPr>
            </a:lvl5pPr>
            <a:lvl6pPr marL="2286000" fontAlgn="base">
              <a:spcBef>
                <a:spcPct val="0"/>
              </a:spcBef>
              <a:spcAft>
                <a:spcPct val="0"/>
              </a:spcAft>
              <a:tabLst>
                <a:tab pos="331788" algn="l"/>
              </a:tabLst>
              <a:defRPr>
                <a:solidFill>
                  <a:schemeClr val="tx1"/>
                </a:solidFill>
                <a:latin typeface="Arial" pitchFamily="34" charset="0"/>
                <a:cs typeface="Arial" pitchFamily="34" charset="0"/>
              </a:defRPr>
            </a:lvl6pPr>
            <a:lvl7pPr marL="2743200" fontAlgn="base">
              <a:spcBef>
                <a:spcPct val="0"/>
              </a:spcBef>
              <a:spcAft>
                <a:spcPct val="0"/>
              </a:spcAft>
              <a:tabLst>
                <a:tab pos="331788" algn="l"/>
              </a:tabLst>
              <a:defRPr>
                <a:solidFill>
                  <a:schemeClr val="tx1"/>
                </a:solidFill>
                <a:latin typeface="Arial" pitchFamily="34" charset="0"/>
                <a:cs typeface="Arial" pitchFamily="34" charset="0"/>
              </a:defRPr>
            </a:lvl7pPr>
            <a:lvl8pPr marL="3200400" fontAlgn="base">
              <a:spcBef>
                <a:spcPct val="0"/>
              </a:spcBef>
              <a:spcAft>
                <a:spcPct val="0"/>
              </a:spcAft>
              <a:tabLst>
                <a:tab pos="331788" algn="l"/>
              </a:tabLst>
              <a:defRPr>
                <a:solidFill>
                  <a:schemeClr val="tx1"/>
                </a:solidFill>
                <a:latin typeface="Arial" pitchFamily="34" charset="0"/>
                <a:cs typeface="Arial" pitchFamily="34" charset="0"/>
              </a:defRPr>
            </a:lvl8pPr>
            <a:lvl9pPr marL="3657600" fontAlgn="base">
              <a:spcBef>
                <a:spcPct val="0"/>
              </a:spcBef>
              <a:spcAft>
                <a:spcPct val="0"/>
              </a:spcAft>
              <a:tabLst>
                <a:tab pos="331788" algn="l"/>
              </a:tabLs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331788" algn="l"/>
              </a:tabLst>
            </a:pPr>
            <a:endParaRPr kumimoji="0" lang="es-AR" altLang="es-AR" sz="1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152920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7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7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78" name="Google Shape;378;p40"/>
          <p:cNvSpPr txBox="1"/>
          <p:nvPr/>
        </p:nvSpPr>
        <p:spPr>
          <a:xfrm>
            <a:off x="391886" y="1001487"/>
            <a:ext cx="7698377" cy="3021873"/>
          </a:xfrm>
          <a:prstGeom prst="rect">
            <a:avLst/>
          </a:prstGeom>
          <a:noFill/>
          <a:ln>
            <a:noFill/>
          </a:ln>
        </p:spPr>
        <p:txBody>
          <a:bodyPr spcFirstLastPara="1" wrap="square" lIns="91425" tIns="45700" rIns="91425" bIns="45700" anchor="t" anchorCtr="0">
            <a:noAutofit/>
          </a:bodyPr>
          <a:lstStyle/>
          <a:p>
            <a:pPr marL="360363" lvl="0" algn="just">
              <a:buClr>
                <a:schemeClr val="dk1"/>
              </a:buClr>
              <a:buSzPts val="2400"/>
            </a:pPr>
            <a:r>
              <a:rPr lang="es-AR" sz="2200" b="1" dirty="0">
                <a:solidFill>
                  <a:schemeClr val="dk1"/>
                </a:solidFill>
                <a:latin typeface="Calibri"/>
                <a:ea typeface="Calibri"/>
                <a:cs typeface="Calibri"/>
                <a:sym typeface="Calibri"/>
              </a:rPr>
              <a:t>(5) Debo recordar que</a:t>
            </a:r>
            <a:r>
              <a:rPr lang="es-AR" sz="2200" dirty="0">
                <a:solidFill>
                  <a:schemeClr val="dk1"/>
                </a:solidFill>
                <a:latin typeface="Calibri"/>
                <a:ea typeface="Calibri"/>
                <a:cs typeface="Calibri"/>
                <a:sym typeface="Calibri"/>
              </a:rPr>
              <a:t> la segunda línea de un verso dice algo acerca de la primera.</a:t>
            </a:r>
          </a:p>
          <a:p>
            <a:pPr marL="360363" lvl="0" algn="just">
              <a:buClr>
                <a:schemeClr val="dk1"/>
              </a:buClr>
              <a:buSzPts val="2400"/>
            </a:pPr>
            <a:endParaRPr lang="es-AR" sz="2200" dirty="0">
              <a:solidFill>
                <a:schemeClr val="dk1"/>
              </a:solidFill>
              <a:latin typeface="Calibri"/>
              <a:ea typeface="Calibri"/>
              <a:cs typeface="Calibri"/>
              <a:sym typeface="Calibri"/>
            </a:endParaRPr>
          </a:p>
          <a:p>
            <a:pPr marL="360363" lvl="4" algn="just">
              <a:buClr>
                <a:schemeClr val="dk1"/>
              </a:buClr>
              <a:buSzPts val="2400"/>
            </a:pPr>
            <a:r>
              <a:rPr lang="es-AR" sz="2200" b="1" dirty="0">
                <a:solidFill>
                  <a:schemeClr val="dk1"/>
                </a:solidFill>
                <a:latin typeface="Calibri"/>
                <a:ea typeface="Calibri"/>
                <a:cs typeface="Calibri"/>
                <a:sym typeface="Calibri"/>
              </a:rPr>
              <a:t>(a)</a:t>
            </a:r>
            <a:r>
              <a:rPr lang="es-AR" sz="2200" dirty="0">
                <a:solidFill>
                  <a:schemeClr val="dk1"/>
                </a:solidFill>
                <a:latin typeface="Calibri"/>
                <a:ea typeface="Calibri"/>
                <a:cs typeface="Calibri"/>
                <a:sym typeface="Calibri"/>
              </a:rPr>
              <a:t> Puede </a:t>
            </a:r>
            <a:r>
              <a:rPr lang="es-AR" sz="2200" u="sng" dirty="0">
                <a:solidFill>
                  <a:schemeClr val="dk1"/>
                </a:solidFill>
                <a:latin typeface="Calibri"/>
                <a:ea typeface="Calibri"/>
                <a:cs typeface="Calibri"/>
                <a:sym typeface="Calibri"/>
              </a:rPr>
              <a:t>repetir</a:t>
            </a:r>
            <a:r>
              <a:rPr lang="es-AR" sz="2200" dirty="0">
                <a:solidFill>
                  <a:schemeClr val="dk1"/>
                </a:solidFill>
                <a:latin typeface="Calibri"/>
                <a:ea typeface="Calibri"/>
                <a:cs typeface="Calibri"/>
                <a:sym typeface="Calibri"/>
              </a:rPr>
              <a:t> la misma verdad expresada en la línea anterior.</a:t>
            </a:r>
          </a:p>
          <a:p>
            <a:endParaRPr lang="es-ES" b="1" dirty="0"/>
          </a:p>
          <a:p>
            <a:br>
              <a:rPr lang="es-ES" dirty="0"/>
            </a:br>
            <a:endParaRPr lang="es-AR" sz="2200" dirty="0">
              <a:solidFill>
                <a:schemeClr val="dk1"/>
              </a:solidFill>
              <a:latin typeface="Calibri"/>
              <a:ea typeface="Calibri"/>
              <a:cs typeface="Calibri"/>
              <a:sym typeface="Calibri"/>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92</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lvl="0">
              <a:buClr>
                <a:schemeClr val="lt1"/>
              </a:buClr>
              <a:buSzPts val="3600"/>
            </a:pPr>
            <a:r>
              <a:rPr lang="es-AR" sz="3000" b="1" dirty="0">
                <a:solidFill>
                  <a:schemeClr val="lt1"/>
                </a:solidFill>
                <a:latin typeface="Calibri"/>
                <a:ea typeface="Calibri"/>
                <a:cs typeface="Calibri"/>
                <a:sym typeface="Calibri"/>
              </a:rPr>
              <a:t>C. INTERPRETANDO LA POESÍA HEBREA</a:t>
            </a:r>
          </a:p>
        </p:txBody>
      </p:sp>
      <p:sp>
        <p:nvSpPr>
          <p:cNvPr id="4" name="Rectangle 3"/>
          <p:cNvSpPr>
            <a:spLocks noChangeArrowheads="1"/>
          </p:cNvSpPr>
          <p:nvPr/>
        </p:nvSpPr>
        <p:spPr bwMode="auto">
          <a:xfrm>
            <a:off x="1581150" y="31146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331788" algn="l"/>
              </a:tabLst>
              <a:defRPr>
                <a:solidFill>
                  <a:schemeClr val="tx1"/>
                </a:solidFill>
                <a:latin typeface="Arial" pitchFamily="34" charset="0"/>
                <a:cs typeface="Arial" pitchFamily="34" charset="0"/>
              </a:defRPr>
            </a:lvl1pPr>
            <a:lvl2pPr marL="457200" fontAlgn="base">
              <a:spcBef>
                <a:spcPct val="0"/>
              </a:spcBef>
              <a:spcAft>
                <a:spcPct val="0"/>
              </a:spcAft>
              <a:tabLst>
                <a:tab pos="331788" algn="l"/>
              </a:tabLst>
              <a:defRPr>
                <a:solidFill>
                  <a:schemeClr val="tx1"/>
                </a:solidFill>
                <a:latin typeface="Arial" pitchFamily="34" charset="0"/>
                <a:cs typeface="Arial" pitchFamily="34" charset="0"/>
              </a:defRPr>
            </a:lvl2pPr>
            <a:lvl3pPr marL="914400" fontAlgn="base">
              <a:spcBef>
                <a:spcPct val="0"/>
              </a:spcBef>
              <a:spcAft>
                <a:spcPct val="0"/>
              </a:spcAft>
              <a:tabLst>
                <a:tab pos="331788" algn="l"/>
              </a:tabLst>
              <a:defRPr>
                <a:solidFill>
                  <a:schemeClr val="tx1"/>
                </a:solidFill>
                <a:latin typeface="Arial" pitchFamily="34" charset="0"/>
                <a:cs typeface="Arial" pitchFamily="34" charset="0"/>
              </a:defRPr>
            </a:lvl3pPr>
            <a:lvl4pPr marL="1371600" fontAlgn="base">
              <a:spcBef>
                <a:spcPct val="0"/>
              </a:spcBef>
              <a:spcAft>
                <a:spcPct val="0"/>
              </a:spcAft>
              <a:tabLst>
                <a:tab pos="331788" algn="l"/>
              </a:tabLst>
              <a:defRPr>
                <a:solidFill>
                  <a:schemeClr val="tx1"/>
                </a:solidFill>
                <a:latin typeface="Arial" pitchFamily="34" charset="0"/>
                <a:cs typeface="Arial" pitchFamily="34" charset="0"/>
              </a:defRPr>
            </a:lvl4pPr>
            <a:lvl5pPr marL="1828800" fontAlgn="base">
              <a:spcBef>
                <a:spcPct val="0"/>
              </a:spcBef>
              <a:spcAft>
                <a:spcPct val="0"/>
              </a:spcAft>
              <a:tabLst>
                <a:tab pos="331788" algn="l"/>
              </a:tabLst>
              <a:defRPr>
                <a:solidFill>
                  <a:schemeClr val="tx1"/>
                </a:solidFill>
                <a:latin typeface="Arial" pitchFamily="34" charset="0"/>
                <a:cs typeface="Arial" pitchFamily="34" charset="0"/>
              </a:defRPr>
            </a:lvl5pPr>
            <a:lvl6pPr marL="2286000" fontAlgn="base">
              <a:spcBef>
                <a:spcPct val="0"/>
              </a:spcBef>
              <a:spcAft>
                <a:spcPct val="0"/>
              </a:spcAft>
              <a:tabLst>
                <a:tab pos="331788" algn="l"/>
              </a:tabLst>
              <a:defRPr>
                <a:solidFill>
                  <a:schemeClr val="tx1"/>
                </a:solidFill>
                <a:latin typeface="Arial" pitchFamily="34" charset="0"/>
                <a:cs typeface="Arial" pitchFamily="34" charset="0"/>
              </a:defRPr>
            </a:lvl6pPr>
            <a:lvl7pPr marL="2743200" fontAlgn="base">
              <a:spcBef>
                <a:spcPct val="0"/>
              </a:spcBef>
              <a:spcAft>
                <a:spcPct val="0"/>
              </a:spcAft>
              <a:tabLst>
                <a:tab pos="331788" algn="l"/>
              </a:tabLst>
              <a:defRPr>
                <a:solidFill>
                  <a:schemeClr val="tx1"/>
                </a:solidFill>
                <a:latin typeface="Arial" pitchFamily="34" charset="0"/>
                <a:cs typeface="Arial" pitchFamily="34" charset="0"/>
              </a:defRPr>
            </a:lvl7pPr>
            <a:lvl8pPr marL="3200400" fontAlgn="base">
              <a:spcBef>
                <a:spcPct val="0"/>
              </a:spcBef>
              <a:spcAft>
                <a:spcPct val="0"/>
              </a:spcAft>
              <a:tabLst>
                <a:tab pos="331788" algn="l"/>
              </a:tabLst>
              <a:defRPr>
                <a:solidFill>
                  <a:schemeClr val="tx1"/>
                </a:solidFill>
                <a:latin typeface="Arial" pitchFamily="34" charset="0"/>
                <a:cs typeface="Arial" pitchFamily="34" charset="0"/>
              </a:defRPr>
            </a:lvl8pPr>
            <a:lvl9pPr marL="3657600" fontAlgn="base">
              <a:spcBef>
                <a:spcPct val="0"/>
              </a:spcBef>
              <a:spcAft>
                <a:spcPct val="0"/>
              </a:spcAft>
              <a:tabLst>
                <a:tab pos="331788" algn="l"/>
              </a:tabLs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331788" algn="l"/>
              </a:tabLst>
            </a:pPr>
            <a:endParaRPr kumimoji="0" lang="es-AR" altLang="es-AR" sz="1800" b="0" i="0" u="none" strike="noStrike" cap="none" normalizeH="0" baseline="0">
              <a:ln>
                <a:noFill/>
              </a:ln>
              <a:solidFill>
                <a:schemeClr val="tx1"/>
              </a:solidFill>
              <a:effectLst/>
              <a:latin typeface="Arial" pitchFamily="34" charset="0"/>
              <a:cs typeface="Arial" pitchFamily="34" charset="0"/>
            </a:endParaRPr>
          </a:p>
        </p:txBody>
      </p:sp>
      <p:sp>
        <p:nvSpPr>
          <p:cNvPr id="2" name="Rectángulo 1">
            <a:extLst>
              <a:ext uri="{FF2B5EF4-FFF2-40B4-BE49-F238E27FC236}">
                <a16:creationId xmlns:a16="http://schemas.microsoft.com/office/drawing/2014/main" id="{1D0D4306-0871-4851-B75A-9ADE17D4303C}"/>
              </a:ext>
            </a:extLst>
          </p:cNvPr>
          <p:cNvSpPr/>
          <p:nvPr/>
        </p:nvSpPr>
        <p:spPr>
          <a:xfrm>
            <a:off x="1926475" y="3956578"/>
            <a:ext cx="5467101" cy="1015663"/>
          </a:xfrm>
          <a:prstGeom prst="rect">
            <a:avLst/>
          </a:prstGeom>
        </p:spPr>
        <p:txBody>
          <a:bodyPr wrap="square">
            <a:spAutoFit/>
          </a:bodyPr>
          <a:lstStyle/>
          <a:p>
            <a:pPr algn="just"/>
            <a:r>
              <a:rPr lang="es-ES" sz="2000" b="1" dirty="0">
                <a:latin typeface="Calibri" panose="020F0502020204030204" pitchFamily="34" charset="0"/>
                <a:cs typeface="Calibri" panose="020F0502020204030204" pitchFamily="34" charset="0"/>
              </a:rPr>
              <a:t>Proverbios 9:9 </a:t>
            </a:r>
            <a:endParaRPr lang="es-ES" sz="2000" dirty="0">
              <a:latin typeface="Calibri" panose="020F0502020204030204" pitchFamily="34" charset="0"/>
              <a:cs typeface="Calibri" panose="020F0502020204030204" pitchFamily="34" charset="0"/>
            </a:endParaRPr>
          </a:p>
          <a:p>
            <a:pPr algn="just"/>
            <a:r>
              <a:rPr lang="es-ES" sz="2000" dirty="0">
                <a:latin typeface="Calibri" panose="020F0502020204030204" pitchFamily="34" charset="0"/>
                <a:cs typeface="Calibri" panose="020F0502020204030204" pitchFamily="34" charset="0"/>
              </a:rPr>
              <a:t>9 Da instrucción al sabio, y será aún más sabio, </a:t>
            </a:r>
          </a:p>
          <a:p>
            <a:pPr algn="just"/>
            <a:r>
              <a:rPr lang="es-ES" sz="2000" dirty="0">
                <a:latin typeface="Calibri" panose="020F0502020204030204" pitchFamily="34" charset="0"/>
                <a:cs typeface="Calibri" panose="020F0502020204030204" pitchFamily="34" charset="0"/>
              </a:rPr>
              <a:t>enseña al justo, y aumentará su saber.</a:t>
            </a:r>
          </a:p>
        </p:txBody>
      </p:sp>
      <p:sp>
        <p:nvSpPr>
          <p:cNvPr id="3" name="Rectángulo 2">
            <a:extLst>
              <a:ext uri="{FF2B5EF4-FFF2-40B4-BE49-F238E27FC236}">
                <a16:creationId xmlns:a16="http://schemas.microsoft.com/office/drawing/2014/main" id="{E2769609-976F-4C4B-B32F-E3B927BFDFF1}"/>
              </a:ext>
            </a:extLst>
          </p:cNvPr>
          <p:cNvSpPr/>
          <p:nvPr/>
        </p:nvSpPr>
        <p:spPr>
          <a:xfrm>
            <a:off x="1955074" y="6045200"/>
            <a:ext cx="4572000" cy="584775"/>
          </a:xfrm>
          <a:prstGeom prst="rect">
            <a:avLst/>
          </a:prstGeom>
        </p:spPr>
        <p:txBody>
          <a:bodyPr>
            <a:spAutoFit/>
          </a:bodyPr>
          <a:lstStyle/>
          <a:p>
            <a:pPr algn="ctr"/>
            <a:r>
              <a:rPr lang="es-ES" sz="3200" b="1" dirty="0">
                <a:solidFill>
                  <a:srgbClr val="675E47"/>
                </a:solidFill>
                <a:latin typeface="Calibri" panose="020F0502020204030204" pitchFamily="34" charset="0"/>
                <a:cs typeface="Calibri" panose="020F0502020204030204" pitchFamily="34" charset="0"/>
              </a:rPr>
              <a:t>PARALELISMO SINÓNIMO</a:t>
            </a:r>
            <a:endParaRPr lang="es-ES" sz="3200" dirty="0">
              <a:solidFill>
                <a:srgbClr val="675E47"/>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69922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78" name="Google Shape;378;p40"/>
          <p:cNvSpPr txBox="1"/>
          <p:nvPr/>
        </p:nvSpPr>
        <p:spPr>
          <a:xfrm>
            <a:off x="391886" y="1001487"/>
            <a:ext cx="7698377" cy="3021873"/>
          </a:xfrm>
          <a:prstGeom prst="rect">
            <a:avLst/>
          </a:prstGeom>
          <a:noFill/>
          <a:ln>
            <a:noFill/>
          </a:ln>
        </p:spPr>
        <p:txBody>
          <a:bodyPr spcFirstLastPara="1" wrap="square" lIns="91425" tIns="45700" rIns="91425" bIns="45700" anchor="t" anchorCtr="0">
            <a:noAutofit/>
          </a:bodyPr>
          <a:lstStyle/>
          <a:p>
            <a:pPr marL="360363" lvl="0" algn="just">
              <a:buClr>
                <a:schemeClr val="dk1"/>
              </a:buClr>
              <a:buSzPts val="2400"/>
            </a:pPr>
            <a:r>
              <a:rPr lang="es-AR" sz="2200" b="1" dirty="0">
                <a:solidFill>
                  <a:schemeClr val="dk1"/>
                </a:solidFill>
                <a:latin typeface="Calibri"/>
                <a:ea typeface="Calibri"/>
                <a:cs typeface="Calibri"/>
                <a:sym typeface="Calibri"/>
              </a:rPr>
              <a:t>(5) Debo recordar que</a:t>
            </a:r>
            <a:r>
              <a:rPr lang="es-AR" sz="2200" dirty="0">
                <a:solidFill>
                  <a:schemeClr val="dk1"/>
                </a:solidFill>
                <a:latin typeface="Calibri"/>
                <a:ea typeface="Calibri"/>
                <a:cs typeface="Calibri"/>
                <a:sym typeface="Calibri"/>
              </a:rPr>
              <a:t> la segunda línea de un verso dice algo acerca de la primera.</a:t>
            </a:r>
          </a:p>
          <a:p>
            <a:pPr marL="360363" lvl="3" algn="just">
              <a:buClr>
                <a:schemeClr val="dk1"/>
              </a:buClr>
              <a:buSzPts val="2400"/>
            </a:pPr>
            <a:endParaRPr lang="es-AR" sz="2200" dirty="0">
              <a:solidFill>
                <a:schemeClr val="dk1"/>
              </a:solidFill>
              <a:latin typeface="Calibri"/>
              <a:ea typeface="Calibri"/>
              <a:cs typeface="Calibri"/>
              <a:sym typeface="Calibri"/>
            </a:endParaRPr>
          </a:p>
          <a:p>
            <a:pPr marL="360363" lvl="4" algn="just">
              <a:buClr>
                <a:schemeClr val="dk1"/>
              </a:buClr>
              <a:buSzPts val="2400"/>
            </a:pPr>
            <a:r>
              <a:rPr lang="es-AR" sz="2200" b="1" dirty="0">
                <a:solidFill>
                  <a:schemeClr val="dk1"/>
                </a:solidFill>
                <a:latin typeface="Calibri"/>
                <a:ea typeface="Calibri"/>
                <a:cs typeface="Calibri"/>
                <a:sym typeface="Calibri"/>
              </a:rPr>
              <a:t>(b) </a:t>
            </a:r>
            <a:r>
              <a:rPr lang="es-AR" sz="2200" dirty="0">
                <a:solidFill>
                  <a:schemeClr val="dk1"/>
                </a:solidFill>
                <a:latin typeface="Calibri"/>
                <a:ea typeface="Calibri"/>
                <a:cs typeface="Calibri"/>
                <a:sym typeface="Calibri"/>
              </a:rPr>
              <a:t>Puede </a:t>
            </a:r>
            <a:r>
              <a:rPr lang="es-AR" sz="2200" u="sng" dirty="0">
                <a:solidFill>
                  <a:schemeClr val="dk1"/>
                </a:solidFill>
                <a:latin typeface="Calibri"/>
                <a:ea typeface="Calibri"/>
                <a:cs typeface="Calibri"/>
                <a:sym typeface="Calibri"/>
              </a:rPr>
              <a:t>explicar o enfatizar</a:t>
            </a:r>
            <a:r>
              <a:rPr lang="es-AR" sz="2200" dirty="0">
                <a:solidFill>
                  <a:schemeClr val="dk1"/>
                </a:solidFill>
                <a:latin typeface="Calibri"/>
                <a:ea typeface="Calibri"/>
                <a:cs typeface="Calibri"/>
                <a:sym typeface="Calibri"/>
              </a:rPr>
              <a:t> la misma verdad expresada en la     línea anterior.</a:t>
            </a:r>
          </a:p>
          <a:p>
            <a:endParaRPr lang="es-ES" b="1" dirty="0"/>
          </a:p>
          <a:p>
            <a:br>
              <a:rPr lang="es-ES" dirty="0"/>
            </a:br>
            <a:endParaRPr lang="es-AR" sz="2200" dirty="0">
              <a:solidFill>
                <a:schemeClr val="dk1"/>
              </a:solidFill>
              <a:latin typeface="Calibri"/>
              <a:ea typeface="Calibri"/>
              <a:cs typeface="Calibri"/>
              <a:sym typeface="Calibri"/>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93</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lvl="0">
              <a:buClr>
                <a:schemeClr val="lt1"/>
              </a:buClr>
              <a:buSzPts val="3600"/>
            </a:pPr>
            <a:r>
              <a:rPr lang="es-AR" sz="3000" b="1" dirty="0">
                <a:solidFill>
                  <a:schemeClr val="lt1"/>
                </a:solidFill>
                <a:latin typeface="Calibri"/>
                <a:ea typeface="Calibri"/>
                <a:cs typeface="Calibri"/>
                <a:sym typeface="Calibri"/>
              </a:rPr>
              <a:t>C. INTERPRETANDO LA POESÍA HEBREA</a:t>
            </a:r>
          </a:p>
        </p:txBody>
      </p:sp>
      <p:sp>
        <p:nvSpPr>
          <p:cNvPr id="4" name="Rectangle 3"/>
          <p:cNvSpPr>
            <a:spLocks noChangeArrowheads="1"/>
          </p:cNvSpPr>
          <p:nvPr/>
        </p:nvSpPr>
        <p:spPr bwMode="auto">
          <a:xfrm>
            <a:off x="1581150" y="31146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331788" algn="l"/>
              </a:tabLst>
              <a:defRPr>
                <a:solidFill>
                  <a:schemeClr val="tx1"/>
                </a:solidFill>
                <a:latin typeface="Arial" pitchFamily="34" charset="0"/>
                <a:cs typeface="Arial" pitchFamily="34" charset="0"/>
              </a:defRPr>
            </a:lvl1pPr>
            <a:lvl2pPr marL="457200" fontAlgn="base">
              <a:spcBef>
                <a:spcPct val="0"/>
              </a:spcBef>
              <a:spcAft>
                <a:spcPct val="0"/>
              </a:spcAft>
              <a:tabLst>
                <a:tab pos="331788" algn="l"/>
              </a:tabLst>
              <a:defRPr>
                <a:solidFill>
                  <a:schemeClr val="tx1"/>
                </a:solidFill>
                <a:latin typeface="Arial" pitchFamily="34" charset="0"/>
                <a:cs typeface="Arial" pitchFamily="34" charset="0"/>
              </a:defRPr>
            </a:lvl2pPr>
            <a:lvl3pPr marL="914400" fontAlgn="base">
              <a:spcBef>
                <a:spcPct val="0"/>
              </a:spcBef>
              <a:spcAft>
                <a:spcPct val="0"/>
              </a:spcAft>
              <a:tabLst>
                <a:tab pos="331788" algn="l"/>
              </a:tabLst>
              <a:defRPr>
                <a:solidFill>
                  <a:schemeClr val="tx1"/>
                </a:solidFill>
                <a:latin typeface="Arial" pitchFamily="34" charset="0"/>
                <a:cs typeface="Arial" pitchFamily="34" charset="0"/>
              </a:defRPr>
            </a:lvl3pPr>
            <a:lvl4pPr marL="1371600" fontAlgn="base">
              <a:spcBef>
                <a:spcPct val="0"/>
              </a:spcBef>
              <a:spcAft>
                <a:spcPct val="0"/>
              </a:spcAft>
              <a:tabLst>
                <a:tab pos="331788" algn="l"/>
              </a:tabLst>
              <a:defRPr>
                <a:solidFill>
                  <a:schemeClr val="tx1"/>
                </a:solidFill>
                <a:latin typeface="Arial" pitchFamily="34" charset="0"/>
                <a:cs typeface="Arial" pitchFamily="34" charset="0"/>
              </a:defRPr>
            </a:lvl4pPr>
            <a:lvl5pPr marL="1828800" fontAlgn="base">
              <a:spcBef>
                <a:spcPct val="0"/>
              </a:spcBef>
              <a:spcAft>
                <a:spcPct val="0"/>
              </a:spcAft>
              <a:tabLst>
                <a:tab pos="331788" algn="l"/>
              </a:tabLst>
              <a:defRPr>
                <a:solidFill>
                  <a:schemeClr val="tx1"/>
                </a:solidFill>
                <a:latin typeface="Arial" pitchFamily="34" charset="0"/>
                <a:cs typeface="Arial" pitchFamily="34" charset="0"/>
              </a:defRPr>
            </a:lvl5pPr>
            <a:lvl6pPr marL="2286000" fontAlgn="base">
              <a:spcBef>
                <a:spcPct val="0"/>
              </a:spcBef>
              <a:spcAft>
                <a:spcPct val="0"/>
              </a:spcAft>
              <a:tabLst>
                <a:tab pos="331788" algn="l"/>
              </a:tabLst>
              <a:defRPr>
                <a:solidFill>
                  <a:schemeClr val="tx1"/>
                </a:solidFill>
                <a:latin typeface="Arial" pitchFamily="34" charset="0"/>
                <a:cs typeface="Arial" pitchFamily="34" charset="0"/>
              </a:defRPr>
            </a:lvl6pPr>
            <a:lvl7pPr marL="2743200" fontAlgn="base">
              <a:spcBef>
                <a:spcPct val="0"/>
              </a:spcBef>
              <a:spcAft>
                <a:spcPct val="0"/>
              </a:spcAft>
              <a:tabLst>
                <a:tab pos="331788" algn="l"/>
              </a:tabLst>
              <a:defRPr>
                <a:solidFill>
                  <a:schemeClr val="tx1"/>
                </a:solidFill>
                <a:latin typeface="Arial" pitchFamily="34" charset="0"/>
                <a:cs typeface="Arial" pitchFamily="34" charset="0"/>
              </a:defRPr>
            </a:lvl7pPr>
            <a:lvl8pPr marL="3200400" fontAlgn="base">
              <a:spcBef>
                <a:spcPct val="0"/>
              </a:spcBef>
              <a:spcAft>
                <a:spcPct val="0"/>
              </a:spcAft>
              <a:tabLst>
                <a:tab pos="331788" algn="l"/>
              </a:tabLst>
              <a:defRPr>
                <a:solidFill>
                  <a:schemeClr val="tx1"/>
                </a:solidFill>
                <a:latin typeface="Arial" pitchFamily="34" charset="0"/>
                <a:cs typeface="Arial" pitchFamily="34" charset="0"/>
              </a:defRPr>
            </a:lvl8pPr>
            <a:lvl9pPr marL="3657600" fontAlgn="base">
              <a:spcBef>
                <a:spcPct val="0"/>
              </a:spcBef>
              <a:spcAft>
                <a:spcPct val="0"/>
              </a:spcAft>
              <a:tabLst>
                <a:tab pos="331788" algn="l"/>
              </a:tabLs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331788" algn="l"/>
              </a:tabLst>
            </a:pPr>
            <a:endParaRPr kumimoji="0" lang="es-AR" altLang="es-AR" sz="1800" b="0" i="0" u="none" strike="noStrike" cap="none" normalizeH="0" baseline="0">
              <a:ln>
                <a:noFill/>
              </a:ln>
              <a:solidFill>
                <a:schemeClr val="tx1"/>
              </a:solidFill>
              <a:effectLst/>
              <a:latin typeface="Arial" pitchFamily="34" charset="0"/>
              <a:cs typeface="Arial" pitchFamily="34" charset="0"/>
            </a:endParaRPr>
          </a:p>
        </p:txBody>
      </p:sp>
      <p:sp>
        <p:nvSpPr>
          <p:cNvPr id="2" name="Rectángulo 1">
            <a:extLst>
              <a:ext uri="{FF2B5EF4-FFF2-40B4-BE49-F238E27FC236}">
                <a16:creationId xmlns:a16="http://schemas.microsoft.com/office/drawing/2014/main" id="{1D0D4306-0871-4851-B75A-9ADE17D4303C}"/>
              </a:ext>
            </a:extLst>
          </p:cNvPr>
          <p:cNvSpPr/>
          <p:nvPr/>
        </p:nvSpPr>
        <p:spPr>
          <a:xfrm>
            <a:off x="1926475" y="3947869"/>
            <a:ext cx="5467101" cy="1631216"/>
          </a:xfrm>
          <a:prstGeom prst="rect">
            <a:avLst/>
          </a:prstGeom>
        </p:spPr>
        <p:txBody>
          <a:bodyPr wrap="square">
            <a:spAutoFit/>
          </a:bodyPr>
          <a:lstStyle/>
          <a:p>
            <a:pPr algn="just"/>
            <a:r>
              <a:rPr lang="es-ES" sz="2000" b="1" dirty="0">
                <a:latin typeface="Calibri" panose="020F0502020204030204" pitchFamily="34" charset="0"/>
                <a:cs typeface="Calibri" panose="020F0502020204030204" pitchFamily="34" charset="0"/>
              </a:rPr>
              <a:t>Proverbios 24;1,2</a:t>
            </a:r>
          </a:p>
          <a:p>
            <a:pPr algn="just"/>
            <a:r>
              <a:rPr lang="es-ES" sz="2000" dirty="0">
                <a:latin typeface="Calibri" panose="020F0502020204030204" pitchFamily="34" charset="0"/>
                <a:cs typeface="Calibri" panose="020F0502020204030204" pitchFamily="34" charset="0"/>
              </a:rPr>
              <a:t>1 No tengas envidia de los malvados, </a:t>
            </a:r>
          </a:p>
          <a:p>
            <a:pPr algn="just"/>
            <a:r>
              <a:rPr lang="es-ES" sz="2000" dirty="0">
                <a:latin typeface="Calibri" panose="020F0502020204030204" pitchFamily="34" charset="0"/>
                <a:cs typeface="Calibri" panose="020F0502020204030204" pitchFamily="34" charset="0"/>
              </a:rPr>
              <a:t>   ni desees estar con ellos; </a:t>
            </a:r>
          </a:p>
          <a:p>
            <a:pPr algn="just"/>
            <a:r>
              <a:rPr lang="es-ES" sz="2000" dirty="0">
                <a:latin typeface="Calibri" panose="020F0502020204030204" pitchFamily="34" charset="0"/>
                <a:cs typeface="Calibri" panose="020F0502020204030204" pitchFamily="34" charset="0"/>
              </a:rPr>
              <a:t>2 porque su corazón trama violencia, </a:t>
            </a:r>
          </a:p>
          <a:p>
            <a:pPr algn="just"/>
            <a:r>
              <a:rPr lang="es-ES" sz="2000" dirty="0">
                <a:latin typeface="Calibri" panose="020F0502020204030204" pitchFamily="34" charset="0"/>
                <a:cs typeface="Calibri" panose="020F0502020204030204" pitchFamily="34" charset="0"/>
              </a:rPr>
              <a:t>   y sus labios hablan de hacer mal.</a:t>
            </a:r>
          </a:p>
        </p:txBody>
      </p:sp>
      <p:sp>
        <p:nvSpPr>
          <p:cNvPr id="9" name="Rectángulo 8">
            <a:extLst>
              <a:ext uri="{FF2B5EF4-FFF2-40B4-BE49-F238E27FC236}">
                <a16:creationId xmlns:a16="http://schemas.microsoft.com/office/drawing/2014/main" id="{7A9AAAD5-CE18-4EEF-83A3-E4223ED0843C}"/>
              </a:ext>
            </a:extLst>
          </p:cNvPr>
          <p:cNvSpPr/>
          <p:nvPr/>
        </p:nvSpPr>
        <p:spPr>
          <a:xfrm>
            <a:off x="1955074" y="6045200"/>
            <a:ext cx="4572000" cy="584775"/>
          </a:xfrm>
          <a:prstGeom prst="rect">
            <a:avLst/>
          </a:prstGeom>
        </p:spPr>
        <p:txBody>
          <a:bodyPr>
            <a:spAutoFit/>
          </a:bodyPr>
          <a:lstStyle/>
          <a:p>
            <a:pPr algn="ctr"/>
            <a:r>
              <a:rPr lang="es-ES" sz="3200" b="1" dirty="0">
                <a:solidFill>
                  <a:srgbClr val="675E47"/>
                </a:solidFill>
                <a:latin typeface="Calibri" panose="020F0502020204030204" pitchFamily="34" charset="0"/>
                <a:cs typeface="Calibri" panose="020F0502020204030204" pitchFamily="34" charset="0"/>
              </a:rPr>
              <a:t>PARALELISMO SINTÉTICO</a:t>
            </a:r>
            <a:endParaRPr lang="es-ES" sz="3200" dirty="0">
              <a:solidFill>
                <a:srgbClr val="675E47"/>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27314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78" name="Google Shape;378;p40"/>
          <p:cNvSpPr txBox="1"/>
          <p:nvPr/>
        </p:nvSpPr>
        <p:spPr>
          <a:xfrm>
            <a:off x="391886" y="1001487"/>
            <a:ext cx="7698377" cy="3021873"/>
          </a:xfrm>
          <a:prstGeom prst="rect">
            <a:avLst/>
          </a:prstGeom>
          <a:noFill/>
          <a:ln>
            <a:noFill/>
          </a:ln>
        </p:spPr>
        <p:txBody>
          <a:bodyPr spcFirstLastPara="1" wrap="square" lIns="91425" tIns="45700" rIns="91425" bIns="45700" anchor="t" anchorCtr="0">
            <a:noAutofit/>
          </a:bodyPr>
          <a:lstStyle/>
          <a:p>
            <a:pPr marL="360363" lvl="0" algn="just">
              <a:buClr>
                <a:schemeClr val="dk1"/>
              </a:buClr>
              <a:buSzPts val="2400"/>
            </a:pPr>
            <a:r>
              <a:rPr lang="es-AR" sz="2200" b="1" dirty="0">
                <a:solidFill>
                  <a:schemeClr val="dk1"/>
                </a:solidFill>
                <a:latin typeface="Calibri"/>
                <a:ea typeface="Calibri"/>
                <a:cs typeface="Calibri"/>
                <a:sym typeface="Calibri"/>
              </a:rPr>
              <a:t>(5) Debo recordar que</a:t>
            </a:r>
            <a:r>
              <a:rPr lang="es-AR" sz="2200" dirty="0">
                <a:solidFill>
                  <a:schemeClr val="dk1"/>
                </a:solidFill>
                <a:latin typeface="Calibri"/>
                <a:ea typeface="Calibri"/>
                <a:cs typeface="Calibri"/>
                <a:sym typeface="Calibri"/>
              </a:rPr>
              <a:t> la segunda línea de un verso dice algo acerca de la primera.</a:t>
            </a:r>
          </a:p>
          <a:p>
            <a:pPr marL="360363" lvl="3" algn="just">
              <a:buClr>
                <a:schemeClr val="dk1"/>
              </a:buClr>
              <a:buSzPts val="2400"/>
            </a:pPr>
            <a:endParaRPr lang="es-AR" sz="2200" dirty="0">
              <a:solidFill>
                <a:schemeClr val="dk1"/>
              </a:solidFill>
              <a:latin typeface="Calibri"/>
              <a:ea typeface="Calibri"/>
              <a:cs typeface="Calibri"/>
              <a:sym typeface="Calibri"/>
            </a:endParaRPr>
          </a:p>
          <a:p>
            <a:pPr marL="360363" lvl="4" algn="just">
              <a:buClr>
                <a:schemeClr val="dk1"/>
              </a:buClr>
              <a:buSzPts val="2400"/>
            </a:pPr>
            <a:r>
              <a:rPr lang="es-AR" sz="2200" b="1" dirty="0">
                <a:solidFill>
                  <a:schemeClr val="dk1"/>
                </a:solidFill>
                <a:latin typeface="Calibri"/>
                <a:ea typeface="Calibri"/>
                <a:cs typeface="Calibri"/>
                <a:sym typeface="Calibri"/>
              </a:rPr>
              <a:t>(c) </a:t>
            </a:r>
            <a:r>
              <a:rPr lang="es-AR" sz="2200" dirty="0">
                <a:solidFill>
                  <a:schemeClr val="dk1"/>
                </a:solidFill>
                <a:latin typeface="Calibri"/>
                <a:ea typeface="Calibri"/>
                <a:cs typeface="Calibri"/>
                <a:sym typeface="Calibri"/>
              </a:rPr>
              <a:t>Puede </a:t>
            </a:r>
            <a:r>
              <a:rPr lang="es-AR" sz="2200" u="sng" dirty="0">
                <a:solidFill>
                  <a:schemeClr val="dk1"/>
                </a:solidFill>
                <a:latin typeface="Calibri"/>
                <a:ea typeface="Calibri"/>
                <a:cs typeface="Calibri"/>
                <a:sym typeface="Calibri"/>
              </a:rPr>
              <a:t>hacer un contraste o una comparación</a:t>
            </a:r>
            <a:r>
              <a:rPr lang="es-AR" sz="2200" dirty="0">
                <a:solidFill>
                  <a:schemeClr val="dk1"/>
                </a:solidFill>
                <a:latin typeface="Calibri"/>
                <a:ea typeface="Calibri"/>
                <a:cs typeface="Calibri"/>
                <a:sym typeface="Calibri"/>
              </a:rPr>
              <a:t> con la verdad expresada en la línea anterior.</a:t>
            </a:r>
          </a:p>
          <a:p>
            <a:endParaRPr lang="es-ES" b="1" dirty="0"/>
          </a:p>
          <a:p>
            <a:br>
              <a:rPr lang="es-ES" dirty="0"/>
            </a:br>
            <a:endParaRPr lang="es-AR" sz="2200" dirty="0">
              <a:solidFill>
                <a:schemeClr val="dk1"/>
              </a:solidFill>
              <a:latin typeface="Calibri"/>
              <a:ea typeface="Calibri"/>
              <a:cs typeface="Calibri"/>
              <a:sym typeface="Calibri"/>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94</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lvl="0">
              <a:buClr>
                <a:schemeClr val="lt1"/>
              </a:buClr>
              <a:buSzPts val="3600"/>
            </a:pPr>
            <a:r>
              <a:rPr lang="es-AR" sz="3000" b="1" dirty="0">
                <a:solidFill>
                  <a:schemeClr val="lt1"/>
                </a:solidFill>
                <a:latin typeface="Calibri"/>
                <a:ea typeface="Calibri"/>
                <a:cs typeface="Calibri"/>
                <a:sym typeface="Calibri"/>
              </a:rPr>
              <a:t>C. INTERPRETANDO LA POESÍA HEBREA</a:t>
            </a:r>
          </a:p>
        </p:txBody>
      </p:sp>
      <p:sp>
        <p:nvSpPr>
          <p:cNvPr id="4" name="Rectangle 3"/>
          <p:cNvSpPr>
            <a:spLocks noChangeArrowheads="1"/>
          </p:cNvSpPr>
          <p:nvPr/>
        </p:nvSpPr>
        <p:spPr bwMode="auto">
          <a:xfrm>
            <a:off x="1581150" y="31146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331788" algn="l"/>
              </a:tabLst>
              <a:defRPr>
                <a:solidFill>
                  <a:schemeClr val="tx1"/>
                </a:solidFill>
                <a:latin typeface="Arial" pitchFamily="34" charset="0"/>
                <a:cs typeface="Arial" pitchFamily="34" charset="0"/>
              </a:defRPr>
            </a:lvl1pPr>
            <a:lvl2pPr marL="457200" fontAlgn="base">
              <a:spcBef>
                <a:spcPct val="0"/>
              </a:spcBef>
              <a:spcAft>
                <a:spcPct val="0"/>
              </a:spcAft>
              <a:tabLst>
                <a:tab pos="331788" algn="l"/>
              </a:tabLst>
              <a:defRPr>
                <a:solidFill>
                  <a:schemeClr val="tx1"/>
                </a:solidFill>
                <a:latin typeface="Arial" pitchFamily="34" charset="0"/>
                <a:cs typeface="Arial" pitchFamily="34" charset="0"/>
              </a:defRPr>
            </a:lvl2pPr>
            <a:lvl3pPr marL="914400" fontAlgn="base">
              <a:spcBef>
                <a:spcPct val="0"/>
              </a:spcBef>
              <a:spcAft>
                <a:spcPct val="0"/>
              </a:spcAft>
              <a:tabLst>
                <a:tab pos="331788" algn="l"/>
              </a:tabLst>
              <a:defRPr>
                <a:solidFill>
                  <a:schemeClr val="tx1"/>
                </a:solidFill>
                <a:latin typeface="Arial" pitchFamily="34" charset="0"/>
                <a:cs typeface="Arial" pitchFamily="34" charset="0"/>
              </a:defRPr>
            </a:lvl3pPr>
            <a:lvl4pPr marL="1371600" fontAlgn="base">
              <a:spcBef>
                <a:spcPct val="0"/>
              </a:spcBef>
              <a:spcAft>
                <a:spcPct val="0"/>
              </a:spcAft>
              <a:tabLst>
                <a:tab pos="331788" algn="l"/>
              </a:tabLst>
              <a:defRPr>
                <a:solidFill>
                  <a:schemeClr val="tx1"/>
                </a:solidFill>
                <a:latin typeface="Arial" pitchFamily="34" charset="0"/>
                <a:cs typeface="Arial" pitchFamily="34" charset="0"/>
              </a:defRPr>
            </a:lvl4pPr>
            <a:lvl5pPr marL="1828800" fontAlgn="base">
              <a:spcBef>
                <a:spcPct val="0"/>
              </a:spcBef>
              <a:spcAft>
                <a:spcPct val="0"/>
              </a:spcAft>
              <a:tabLst>
                <a:tab pos="331788" algn="l"/>
              </a:tabLst>
              <a:defRPr>
                <a:solidFill>
                  <a:schemeClr val="tx1"/>
                </a:solidFill>
                <a:latin typeface="Arial" pitchFamily="34" charset="0"/>
                <a:cs typeface="Arial" pitchFamily="34" charset="0"/>
              </a:defRPr>
            </a:lvl5pPr>
            <a:lvl6pPr marL="2286000" fontAlgn="base">
              <a:spcBef>
                <a:spcPct val="0"/>
              </a:spcBef>
              <a:spcAft>
                <a:spcPct val="0"/>
              </a:spcAft>
              <a:tabLst>
                <a:tab pos="331788" algn="l"/>
              </a:tabLst>
              <a:defRPr>
                <a:solidFill>
                  <a:schemeClr val="tx1"/>
                </a:solidFill>
                <a:latin typeface="Arial" pitchFamily="34" charset="0"/>
                <a:cs typeface="Arial" pitchFamily="34" charset="0"/>
              </a:defRPr>
            </a:lvl6pPr>
            <a:lvl7pPr marL="2743200" fontAlgn="base">
              <a:spcBef>
                <a:spcPct val="0"/>
              </a:spcBef>
              <a:spcAft>
                <a:spcPct val="0"/>
              </a:spcAft>
              <a:tabLst>
                <a:tab pos="331788" algn="l"/>
              </a:tabLst>
              <a:defRPr>
                <a:solidFill>
                  <a:schemeClr val="tx1"/>
                </a:solidFill>
                <a:latin typeface="Arial" pitchFamily="34" charset="0"/>
                <a:cs typeface="Arial" pitchFamily="34" charset="0"/>
              </a:defRPr>
            </a:lvl7pPr>
            <a:lvl8pPr marL="3200400" fontAlgn="base">
              <a:spcBef>
                <a:spcPct val="0"/>
              </a:spcBef>
              <a:spcAft>
                <a:spcPct val="0"/>
              </a:spcAft>
              <a:tabLst>
                <a:tab pos="331788" algn="l"/>
              </a:tabLst>
              <a:defRPr>
                <a:solidFill>
                  <a:schemeClr val="tx1"/>
                </a:solidFill>
                <a:latin typeface="Arial" pitchFamily="34" charset="0"/>
                <a:cs typeface="Arial" pitchFamily="34" charset="0"/>
              </a:defRPr>
            </a:lvl8pPr>
            <a:lvl9pPr marL="3657600" fontAlgn="base">
              <a:spcBef>
                <a:spcPct val="0"/>
              </a:spcBef>
              <a:spcAft>
                <a:spcPct val="0"/>
              </a:spcAft>
              <a:tabLst>
                <a:tab pos="331788" algn="l"/>
              </a:tabLs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331788" algn="l"/>
              </a:tabLst>
            </a:pPr>
            <a:endParaRPr kumimoji="0" lang="es-AR" altLang="es-AR" sz="1800" b="0" i="0" u="none" strike="noStrike" cap="none" normalizeH="0" baseline="0">
              <a:ln>
                <a:noFill/>
              </a:ln>
              <a:solidFill>
                <a:schemeClr val="tx1"/>
              </a:solidFill>
              <a:effectLst/>
              <a:latin typeface="Arial" pitchFamily="34" charset="0"/>
              <a:cs typeface="Arial" pitchFamily="34" charset="0"/>
            </a:endParaRPr>
          </a:p>
        </p:txBody>
      </p:sp>
      <p:sp>
        <p:nvSpPr>
          <p:cNvPr id="2" name="Rectángulo 1">
            <a:extLst>
              <a:ext uri="{FF2B5EF4-FFF2-40B4-BE49-F238E27FC236}">
                <a16:creationId xmlns:a16="http://schemas.microsoft.com/office/drawing/2014/main" id="{1D0D4306-0871-4851-B75A-9ADE17D4303C}"/>
              </a:ext>
            </a:extLst>
          </p:cNvPr>
          <p:cNvSpPr/>
          <p:nvPr/>
        </p:nvSpPr>
        <p:spPr>
          <a:xfrm>
            <a:off x="1053737" y="3939160"/>
            <a:ext cx="6339839" cy="1015663"/>
          </a:xfrm>
          <a:prstGeom prst="rect">
            <a:avLst/>
          </a:prstGeom>
        </p:spPr>
        <p:txBody>
          <a:bodyPr wrap="square">
            <a:spAutoFit/>
          </a:bodyPr>
          <a:lstStyle/>
          <a:p>
            <a:pPr algn="just"/>
            <a:r>
              <a:rPr lang="es-ES" sz="2000" b="1" dirty="0">
                <a:latin typeface="Calibri" panose="020F0502020204030204" pitchFamily="34" charset="0"/>
                <a:cs typeface="Calibri" panose="020F0502020204030204" pitchFamily="34" charset="0"/>
              </a:rPr>
              <a:t>Proverbios 9:8</a:t>
            </a:r>
          </a:p>
          <a:p>
            <a:pPr algn="just"/>
            <a:r>
              <a:rPr lang="es-ES" sz="2000" dirty="0">
                <a:latin typeface="Calibri" panose="020F0502020204030204" pitchFamily="34" charset="0"/>
                <a:cs typeface="Calibri" panose="020F0502020204030204" pitchFamily="34" charset="0"/>
              </a:rPr>
              <a:t>8 No reprendas al escarnecedor, para que no te aborrezca; </a:t>
            </a:r>
          </a:p>
          <a:p>
            <a:pPr algn="just"/>
            <a:r>
              <a:rPr lang="es-ES" sz="2000" dirty="0">
                <a:latin typeface="Calibri" panose="020F0502020204030204" pitchFamily="34" charset="0"/>
                <a:cs typeface="Calibri" panose="020F0502020204030204" pitchFamily="34" charset="0"/>
              </a:rPr>
              <a:t>    reprende al sabio, y te amará.</a:t>
            </a:r>
          </a:p>
        </p:txBody>
      </p:sp>
      <p:sp>
        <p:nvSpPr>
          <p:cNvPr id="9" name="Rectángulo 8">
            <a:extLst>
              <a:ext uri="{FF2B5EF4-FFF2-40B4-BE49-F238E27FC236}">
                <a16:creationId xmlns:a16="http://schemas.microsoft.com/office/drawing/2014/main" id="{7A9AAAD5-CE18-4EEF-83A3-E4223ED0843C}"/>
              </a:ext>
            </a:extLst>
          </p:cNvPr>
          <p:cNvSpPr/>
          <p:nvPr/>
        </p:nvSpPr>
        <p:spPr>
          <a:xfrm>
            <a:off x="1955074" y="6045200"/>
            <a:ext cx="4872446" cy="584775"/>
          </a:xfrm>
          <a:prstGeom prst="rect">
            <a:avLst/>
          </a:prstGeom>
        </p:spPr>
        <p:txBody>
          <a:bodyPr wrap="square">
            <a:spAutoFit/>
          </a:bodyPr>
          <a:lstStyle/>
          <a:p>
            <a:pPr algn="ctr"/>
            <a:r>
              <a:rPr lang="es-ES" sz="3200" b="1" dirty="0">
                <a:solidFill>
                  <a:srgbClr val="675E47"/>
                </a:solidFill>
                <a:latin typeface="Calibri" panose="020F0502020204030204" pitchFamily="34" charset="0"/>
                <a:cs typeface="Calibri" panose="020F0502020204030204" pitchFamily="34" charset="0"/>
              </a:rPr>
              <a:t>PARALELISMO ANTITÉTICO</a:t>
            </a:r>
            <a:endParaRPr lang="es-ES" sz="3200" dirty="0">
              <a:solidFill>
                <a:srgbClr val="675E47"/>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80556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78" name="Google Shape;378;p40"/>
          <p:cNvSpPr txBox="1"/>
          <p:nvPr/>
        </p:nvSpPr>
        <p:spPr>
          <a:xfrm>
            <a:off x="391886" y="1001487"/>
            <a:ext cx="7698377" cy="3021873"/>
          </a:xfrm>
          <a:prstGeom prst="rect">
            <a:avLst/>
          </a:prstGeom>
          <a:noFill/>
          <a:ln>
            <a:noFill/>
          </a:ln>
        </p:spPr>
        <p:txBody>
          <a:bodyPr spcFirstLastPara="1" wrap="square" lIns="91425" tIns="45700" rIns="91425" bIns="45700" anchor="t" anchorCtr="0">
            <a:noAutofit/>
          </a:bodyPr>
          <a:lstStyle/>
          <a:p>
            <a:pPr marL="360363" lvl="0" algn="just">
              <a:buClr>
                <a:schemeClr val="dk1"/>
              </a:buClr>
              <a:buSzPts val="2400"/>
            </a:pPr>
            <a:r>
              <a:rPr lang="es-AR" sz="2200" b="1" dirty="0">
                <a:solidFill>
                  <a:schemeClr val="dk1"/>
                </a:solidFill>
                <a:latin typeface="Calibri"/>
                <a:ea typeface="Calibri"/>
                <a:cs typeface="Calibri"/>
                <a:sym typeface="Calibri"/>
              </a:rPr>
              <a:t>(5) Debo recordar que</a:t>
            </a:r>
            <a:r>
              <a:rPr lang="es-AR" sz="2200" dirty="0">
                <a:solidFill>
                  <a:schemeClr val="dk1"/>
                </a:solidFill>
                <a:latin typeface="Calibri"/>
                <a:ea typeface="Calibri"/>
                <a:cs typeface="Calibri"/>
                <a:sym typeface="Calibri"/>
              </a:rPr>
              <a:t> la segunda línea de un verso dice algo acerca de la primera.</a:t>
            </a:r>
          </a:p>
          <a:p>
            <a:pPr marL="360363" lvl="3" algn="just">
              <a:buClr>
                <a:schemeClr val="dk1"/>
              </a:buClr>
              <a:buSzPts val="2400"/>
            </a:pPr>
            <a:endParaRPr lang="es-AR" sz="2200" dirty="0">
              <a:solidFill>
                <a:schemeClr val="dk1"/>
              </a:solidFill>
              <a:latin typeface="Calibri"/>
              <a:ea typeface="Calibri"/>
              <a:cs typeface="Calibri"/>
              <a:sym typeface="Calibri"/>
            </a:endParaRPr>
          </a:p>
          <a:p>
            <a:pPr marL="360363" lvl="4" algn="just">
              <a:buClr>
                <a:schemeClr val="dk1"/>
              </a:buClr>
              <a:buSzPts val="2400"/>
            </a:pPr>
            <a:r>
              <a:rPr lang="es-AR" sz="2200" b="1" dirty="0">
                <a:solidFill>
                  <a:schemeClr val="dk1"/>
                </a:solidFill>
                <a:latin typeface="Calibri"/>
                <a:ea typeface="Calibri"/>
                <a:cs typeface="Calibri"/>
                <a:sym typeface="Calibri"/>
              </a:rPr>
              <a:t>(d) </a:t>
            </a:r>
            <a:r>
              <a:rPr lang="es-AR" sz="2200" dirty="0">
                <a:solidFill>
                  <a:schemeClr val="dk1"/>
                </a:solidFill>
                <a:latin typeface="Calibri"/>
                <a:ea typeface="Calibri"/>
                <a:cs typeface="Calibri"/>
                <a:sym typeface="Calibri"/>
              </a:rPr>
              <a:t>Puede </a:t>
            </a:r>
            <a:r>
              <a:rPr lang="es-AR" sz="2200" u="sng" dirty="0">
                <a:solidFill>
                  <a:schemeClr val="dk1"/>
                </a:solidFill>
                <a:latin typeface="Calibri"/>
                <a:ea typeface="Calibri"/>
                <a:cs typeface="Calibri"/>
                <a:sym typeface="Calibri"/>
              </a:rPr>
              <a:t>adelantar al consecuencia de vivir</a:t>
            </a:r>
            <a:r>
              <a:rPr lang="es-AR" sz="2200" dirty="0">
                <a:solidFill>
                  <a:schemeClr val="dk1"/>
                </a:solidFill>
                <a:latin typeface="Calibri"/>
                <a:ea typeface="Calibri"/>
                <a:cs typeface="Calibri"/>
                <a:sym typeface="Calibri"/>
              </a:rPr>
              <a:t> la verdad expresada en la línea anterior (ley de causa y efecto).</a:t>
            </a:r>
          </a:p>
          <a:p>
            <a:endParaRPr lang="es-ES" b="1" dirty="0"/>
          </a:p>
          <a:p>
            <a:br>
              <a:rPr lang="es-ES" dirty="0"/>
            </a:br>
            <a:endParaRPr lang="es-AR" sz="2200" dirty="0">
              <a:solidFill>
                <a:schemeClr val="dk1"/>
              </a:solidFill>
              <a:latin typeface="Calibri"/>
              <a:ea typeface="Calibri"/>
              <a:cs typeface="Calibri"/>
              <a:sym typeface="Calibri"/>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95</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lvl="0">
              <a:buClr>
                <a:schemeClr val="lt1"/>
              </a:buClr>
              <a:buSzPts val="3600"/>
            </a:pPr>
            <a:r>
              <a:rPr lang="es-AR" sz="3000" b="1" dirty="0">
                <a:solidFill>
                  <a:schemeClr val="lt1"/>
                </a:solidFill>
                <a:latin typeface="Calibri"/>
                <a:ea typeface="Calibri"/>
                <a:cs typeface="Calibri"/>
                <a:sym typeface="Calibri"/>
              </a:rPr>
              <a:t>C. INTERPRETANDO LA POESÍA HEBREA</a:t>
            </a:r>
          </a:p>
        </p:txBody>
      </p:sp>
      <p:sp>
        <p:nvSpPr>
          <p:cNvPr id="4" name="Rectangle 3"/>
          <p:cNvSpPr>
            <a:spLocks noChangeArrowheads="1"/>
          </p:cNvSpPr>
          <p:nvPr/>
        </p:nvSpPr>
        <p:spPr bwMode="auto">
          <a:xfrm>
            <a:off x="1581150" y="31146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331788" algn="l"/>
              </a:tabLst>
              <a:defRPr>
                <a:solidFill>
                  <a:schemeClr val="tx1"/>
                </a:solidFill>
                <a:latin typeface="Arial" pitchFamily="34" charset="0"/>
                <a:cs typeface="Arial" pitchFamily="34" charset="0"/>
              </a:defRPr>
            </a:lvl1pPr>
            <a:lvl2pPr marL="457200" fontAlgn="base">
              <a:spcBef>
                <a:spcPct val="0"/>
              </a:spcBef>
              <a:spcAft>
                <a:spcPct val="0"/>
              </a:spcAft>
              <a:tabLst>
                <a:tab pos="331788" algn="l"/>
              </a:tabLst>
              <a:defRPr>
                <a:solidFill>
                  <a:schemeClr val="tx1"/>
                </a:solidFill>
                <a:latin typeface="Arial" pitchFamily="34" charset="0"/>
                <a:cs typeface="Arial" pitchFamily="34" charset="0"/>
              </a:defRPr>
            </a:lvl2pPr>
            <a:lvl3pPr marL="914400" fontAlgn="base">
              <a:spcBef>
                <a:spcPct val="0"/>
              </a:spcBef>
              <a:spcAft>
                <a:spcPct val="0"/>
              </a:spcAft>
              <a:tabLst>
                <a:tab pos="331788" algn="l"/>
              </a:tabLst>
              <a:defRPr>
                <a:solidFill>
                  <a:schemeClr val="tx1"/>
                </a:solidFill>
                <a:latin typeface="Arial" pitchFamily="34" charset="0"/>
                <a:cs typeface="Arial" pitchFamily="34" charset="0"/>
              </a:defRPr>
            </a:lvl3pPr>
            <a:lvl4pPr marL="1371600" fontAlgn="base">
              <a:spcBef>
                <a:spcPct val="0"/>
              </a:spcBef>
              <a:spcAft>
                <a:spcPct val="0"/>
              </a:spcAft>
              <a:tabLst>
                <a:tab pos="331788" algn="l"/>
              </a:tabLst>
              <a:defRPr>
                <a:solidFill>
                  <a:schemeClr val="tx1"/>
                </a:solidFill>
                <a:latin typeface="Arial" pitchFamily="34" charset="0"/>
                <a:cs typeface="Arial" pitchFamily="34" charset="0"/>
              </a:defRPr>
            </a:lvl4pPr>
            <a:lvl5pPr marL="1828800" fontAlgn="base">
              <a:spcBef>
                <a:spcPct val="0"/>
              </a:spcBef>
              <a:spcAft>
                <a:spcPct val="0"/>
              </a:spcAft>
              <a:tabLst>
                <a:tab pos="331788" algn="l"/>
              </a:tabLst>
              <a:defRPr>
                <a:solidFill>
                  <a:schemeClr val="tx1"/>
                </a:solidFill>
                <a:latin typeface="Arial" pitchFamily="34" charset="0"/>
                <a:cs typeface="Arial" pitchFamily="34" charset="0"/>
              </a:defRPr>
            </a:lvl5pPr>
            <a:lvl6pPr marL="2286000" fontAlgn="base">
              <a:spcBef>
                <a:spcPct val="0"/>
              </a:spcBef>
              <a:spcAft>
                <a:spcPct val="0"/>
              </a:spcAft>
              <a:tabLst>
                <a:tab pos="331788" algn="l"/>
              </a:tabLst>
              <a:defRPr>
                <a:solidFill>
                  <a:schemeClr val="tx1"/>
                </a:solidFill>
                <a:latin typeface="Arial" pitchFamily="34" charset="0"/>
                <a:cs typeface="Arial" pitchFamily="34" charset="0"/>
              </a:defRPr>
            </a:lvl6pPr>
            <a:lvl7pPr marL="2743200" fontAlgn="base">
              <a:spcBef>
                <a:spcPct val="0"/>
              </a:spcBef>
              <a:spcAft>
                <a:spcPct val="0"/>
              </a:spcAft>
              <a:tabLst>
                <a:tab pos="331788" algn="l"/>
              </a:tabLst>
              <a:defRPr>
                <a:solidFill>
                  <a:schemeClr val="tx1"/>
                </a:solidFill>
                <a:latin typeface="Arial" pitchFamily="34" charset="0"/>
                <a:cs typeface="Arial" pitchFamily="34" charset="0"/>
              </a:defRPr>
            </a:lvl7pPr>
            <a:lvl8pPr marL="3200400" fontAlgn="base">
              <a:spcBef>
                <a:spcPct val="0"/>
              </a:spcBef>
              <a:spcAft>
                <a:spcPct val="0"/>
              </a:spcAft>
              <a:tabLst>
                <a:tab pos="331788" algn="l"/>
              </a:tabLst>
              <a:defRPr>
                <a:solidFill>
                  <a:schemeClr val="tx1"/>
                </a:solidFill>
                <a:latin typeface="Arial" pitchFamily="34" charset="0"/>
                <a:cs typeface="Arial" pitchFamily="34" charset="0"/>
              </a:defRPr>
            </a:lvl8pPr>
            <a:lvl9pPr marL="3657600" fontAlgn="base">
              <a:spcBef>
                <a:spcPct val="0"/>
              </a:spcBef>
              <a:spcAft>
                <a:spcPct val="0"/>
              </a:spcAft>
              <a:tabLst>
                <a:tab pos="331788" algn="l"/>
              </a:tabLs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331788" algn="l"/>
              </a:tabLst>
            </a:pPr>
            <a:endParaRPr kumimoji="0" lang="es-AR" altLang="es-AR" sz="1800" b="0" i="0" u="none" strike="noStrike" cap="none" normalizeH="0" baseline="0">
              <a:ln>
                <a:noFill/>
              </a:ln>
              <a:solidFill>
                <a:schemeClr val="tx1"/>
              </a:solidFill>
              <a:effectLst/>
              <a:latin typeface="Arial" pitchFamily="34" charset="0"/>
              <a:cs typeface="Arial" pitchFamily="34" charset="0"/>
            </a:endParaRPr>
          </a:p>
        </p:txBody>
      </p:sp>
      <p:sp>
        <p:nvSpPr>
          <p:cNvPr id="2" name="Rectángulo 1">
            <a:extLst>
              <a:ext uri="{FF2B5EF4-FFF2-40B4-BE49-F238E27FC236}">
                <a16:creationId xmlns:a16="http://schemas.microsoft.com/office/drawing/2014/main" id="{1D0D4306-0871-4851-B75A-9ADE17D4303C}"/>
              </a:ext>
            </a:extLst>
          </p:cNvPr>
          <p:cNvSpPr/>
          <p:nvPr/>
        </p:nvSpPr>
        <p:spPr>
          <a:xfrm>
            <a:off x="1053737" y="3982705"/>
            <a:ext cx="6339839" cy="1015663"/>
          </a:xfrm>
          <a:prstGeom prst="rect">
            <a:avLst/>
          </a:prstGeom>
        </p:spPr>
        <p:txBody>
          <a:bodyPr wrap="square">
            <a:spAutoFit/>
          </a:bodyPr>
          <a:lstStyle/>
          <a:p>
            <a:pPr algn="just"/>
            <a:r>
              <a:rPr lang="es-ES" sz="2000" b="1" dirty="0">
                <a:latin typeface="Calibri" panose="020F0502020204030204" pitchFamily="34" charset="0"/>
                <a:cs typeface="Calibri" panose="020F0502020204030204" pitchFamily="34" charset="0"/>
              </a:rPr>
              <a:t>Proverbios 22:6</a:t>
            </a:r>
          </a:p>
          <a:p>
            <a:pPr algn="just"/>
            <a:r>
              <a:rPr lang="es-ES" sz="2000" dirty="0">
                <a:latin typeface="Calibri" panose="020F0502020204030204" pitchFamily="34" charset="0"/>
                <a:cs typeface="Calibri" panose="020F0502020204030204" pitchFamily="34" charset="0"/>
              </a:rPr>
              <a:t>6 Enseña al niño el camino en que debe </a:t>
            </a:r>
            <a:r>
              <a:rPr lang="es-ES" sz="2000" dirty="0" err="1">
                <a:latin typeface="Calibri" panose="020F0502020204030204" pitchFamily="34" charset="0"/>
                <a:cs typeface="Calibri" panose="020F0502020204030204" pitchFamily="34" charset="0"/>
              </a:rPr>
              <a:t>andara</a:t>
            </a:r>
            <a:r>
              <a:rPr lang="es-ES" sz="2000" dirty="0">
                <a:latin typeface="Calibri" panose="020F0502020204030204" pitchFamily="34" charset="0"/>
                <a:cs typeface="Calibri" panose="020F0502020204030204" pitchFamily="34" charset="0"/>
              </a:rPr>
              <a:t>, </a:t>
            </a:r>
          </a:p>
          <a:p>
            <a:pPr algn="just"/>
            <a:r>
              <a:rPr lang="es-ES" sz="2000" dirty="0">
                <a:latin typeface="Calibri" panose="020F0502020204030204" pitchFamily="34" charset="0"/>
                <a:cs typeface="Calibri" panose="020F0502020204030204" pitchFamily="34" charset="0"/>
              </a:rPr>
              <a:t>y aún cuando sea viejo no se apartará de él. </a:t>
            </a:r>
          </a:p>
        </p:txBody>
      </p:sp>
      <p:sp>
        <p:nvSpPr>
          <p:cNvPr id="9" name="Rectángulo 8">
            <a:extLst>
              <a:ext uri="{FF2B5EF4-FFF2-40B4-BE49-F238E27FC236}">
                <a16:creationId xmlns:a16="http://schemas.microsoft.com/office/drawing/2014/main" id="{7A9AAAD5-CE18-4EEF-83A3-E4223ED0843C}"/>
              </a:ext>
            </a:extLst>
          </p:cNvPr>
          <p:cNvSpPr/>
          <p:nvPr/>
        </p:nvSpPr>
        <p:spPr>
          <a:xfrm>
            <a:off x="1955074" y="6045200"/>
            <a:ext cx="4872446" cy="584775"/>
          </a:xfrm>
          <a:prstGeom prst="rect">
            <a:avLst/>
          </a:prstGeom>
        </p:spPr>
        <p:txBody>
          <a:bodyPr wrap="square">
            <a:spAutoFit/>
          </a:bodyPr>
          <a:lstStyle/>
          <a:p>
            <a:pPr algn="ctr"/>
            <a:r>
              <a:rPr lang="es-ES" sz="3200" b="1" dirty="0">
                <a:solidFill>
                  <a:srgbClr val="675E47"/>
                </a:solidFill>
                <a:latin typeface="Calibri" panose="020F0502020204030204" pitchFamily="34" charset="0"/>
                <a:cs typeface="Calibri" panose="020F0502020204030204" pitchFamily="34" charset="0"/>
              </a:rPr>
              <a:t>CAUSA </a:t>
            </a:r>
            <a:r>
              <a:rPr lang="es-ES" sz="3200" b="1" dirty="0">
                <a:solidFill>
                  <a:srgbClr val="675E47"/>
                </a:solidFill>
                <a:latin typeface="Calibri" panose="020F0502020204030204" pitchFamily="34" charset="0"/>
                <a:cs typeface="Calibri" panose="020F0502020204030204" pitchFamily="34" charset="0"/>
                <a:sym typeface="Wingdings" panose="05000000000000000000" pitchFamily="2" charset="2"/>
              </a:rPr>
              <a:t> EFECTO</a:t>
            </a:r>
            <a:endParaRPr lang="es-ES" sz="3200" dirty="0">
              <a:solidFill>
                <a:srgbClr val="675E47"/>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43893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78" name="Google Shape;378;p40"/>
          <p:cNvSpPr txBox="1"/>
          <p:nvPr/>
        </p:nvSpPr>
        <p:spPr>
          <a:xfrm>
            <a:off x="391886" y="1001487"/>
            <a:ext cx="7698377" cy="3021873"/>
          </a:xfrm>
          <a:prstGeom prst="rect">
            <a:avLst/>
          </a:prstGeom>
          <a:noFill/>
          <a:ln>
            <a:noFill/>
          </a:ln>
        </p:spPr>
        <p:txBody>
          <a:bodyPr spcFirstLastPara="1" wrap="square" lIns="91425" tIns="45700" rIns="91425" bIns="45700" anchor="t" anchorCtr="0">
            <a:noAutofit/>
          </a:bodyPr>
          <a:lstStyle/>
          <a:p>
            <a:pPr marL="360363" lvl="0" algn="just">
              <a:buClr>
                <a:schemeClr val="dk1"/>
              </a:buClr>
              <a:buSzPts val="2400"/>
            </a:pPr>
            <a:r>
              <a:rPr lang="es-AR" sz="2200" b="1" dirty="0">
                <a:solidFill>
                  <a:schemeClr val="dk1"/>
                </a:solidFill>
                <a:latin typeface="Calibri"/>
                <a:ea typeface="Calibri"/>
                <a:cs typeface="Calibri"/>
                <a:sym typeface="Calibri"/>
              </a:rPr>
              <a:t>(5) Debo recordar que</a:t>
            </a:r>
            <a:r>
              <a:rPr lang="es-AR" sz="2200" dirty="0">
                <a:solidFill>
                  <a:schemeClr val="dk1"/>
                </a:solidFill>
                <a:latin typeface="Calibri"/>
                <a:ea typeface="Calibri"/>
                <a:cs typeface="Calibri"/>
                <a:sym typeface="Calibri"/>
              </a:rPr>
              <a:t> los Proverbios </a:t>
            </a:r>
            <a:r>
              <a:rPr lang="es-AR" sz="2200" u="sng" dirty="0">
                <a:solidFill>
                  <a:schemeClr val="dk1"/>
                </a:solidFill>
                <a:latin typeface="Calibri"/>
                <a:ea typeface="Calibri"/>
                <a:cs typeface="Calibri"/>
                <a:sym typeface="Calibri"/>
              </a:rPr>
              <a:t>NO</a:t>
            </a:r>
            <a:r>
              <a:rPr lang="es-AR" sz="2200" dirty="0">
                <a:solidFill>
                  <a:schemeClr val="dk1"/>
                </a:solidFill>
                <a:latin typeface="Calibri"/>
                <a:ea typeface="Calibri"/>
                <a:cs typeface="Calibri"/>
                <a:sym typeface="Calibri"/>
              </a:rPr>
              <a:t> son promesas.</a:t>
            </a:r>
          </a:p>
          <a:p>
            <a:pPr marL="360363" lvl="3" algn="just">
              <a:buClr>
                <a:schemeClr val="dk1"/>
              </a:buClr>
              <a:buSzPts val="2400"/>
            </a:pPr>
            <a:endParaRPr lang="es-AR" sz="2200" dirty="0">
              <a:solidFill>
                <a:schemeClr val="dk1"/>
              </a:solidFill>
              <a:latin typeface="Calibri"/>
              <a:ea typeface="Calibri"/>
              <a:cs typeface="Calibri"/>
              <a:sym typeface="Calibri"/>
            </a:endParaRPr>
          </a:p>
          <a:p>
            <a:pPr marL="360363" lvl="4" algn="ctr">
              <a:buClr>
                <a:schemeClr val="dk1"/>
              </a:buClr>
              <a:buSzPts val="2400"/>
            </a:pPr>
            <a:endParaRPr lang="es-ES" sz="3200" b="1" dirty="0">
              <a:solidFill>
                <a:schemeClr val="dk1"/>
              </a:solidFill>
              <a:latin typeface="Calibri" panose="020F0502020204030204" pitchFamily="34" charset="0"/>
              <a:ea typeface="Calibri"/>
              <a:cs typeface="Calibri" panose="020F0502020204030204" pitchFamily="34" charset="0"/>
              <a:sym typeface="Calibri"/>
            </a:endParaRPr>
          </a:p>
          <a:p>
            <a:pPr marL="360363" lvl="4" algn="ctr">
              <a:buClr>
                <a:schemeClr val="dk1"/>
              </a:buClr>
              <a:buSzPts val="2400"/>
            </a:pPr>
            <a:r>
              <a:rPr lang="es-ES" sz="3600" b="1" dirty="0">
                <a:solidFill>
                  <a:schemeClr val="dk1"/>
                </a:solidFill>
                <a:latin typeface="Calibri" panose="020F0502020204030204" pitchFamily="34" charset="0"/>
                <a:ea typeface="Calibri"/>
                <a:cs typeface="Calibri" panose="020F0502020204030204" pitchFamily="34" charset="0"/>
                <a:sym typeface="Calibri"/>
              </a:rPr>
              <a:t>Los proverbios son dichos que contienen enseñanzas para vivir sabiamente. </a:t>
            </a:r>
          </a:p>
          <a:p>
            <a:pPr marL="360363" lvl="4" algn="ctr">
              <a:buClr>
                <a:schemeClr val="dk1"/>
              </a:buClr>
              <a:buSzPts val="2400"/>
            </a:pPr>
            <a:endParaRPr lang="es-ES" sz="3600" b="1" dirty="0">
              <a:solidFill>
                <a:schemeClr val="dk1"/>
              </a:solidFill>
              <a:latin typeface="Calibri" panose="020F0502020204030204" pitchFamily="34" charset="0"/>
              <a:ea typeface="Calibri"/>
              <a:cs typeface="Calibri" panose="020F0502020204030204" pitchFamily="34" charset="0"/>
              <a:sym typeface="Calibri"/>
            </a:endParaRPr>
          </a:p>
          <a:p>
            <a:pPr marL="360363" lvl="4" algn="ctr">
              <a:buClr>
                <a:schemeClr val="dk1"/>
              </a:buClr>
              <a:buSzPts val="2400"/>
            </a:pPr>
            <a:r>
              <a:rPr lang="es-ES" sz="3600" b="1" dirty="0">
                <a:solidFill>
                  <a:schemeClr val="dk1"/>
                </a:solidFill>
                <a:latin typeface="Calibri" panose="020F0502020204030204" pitchFamily="34" charset="0"/>
                <a:ea typeface="Calibri"/>
                <a:cs typeface="Calibri" panose="020F0502020204030204" pitchFamily="34" charset="0"/>
                <a:sym typeface="Calibri"/>
              </a:rPr>
              <a:t>No enseñan promesas de lo que Dios va a hacer sí o sí sino principios de cómo vivir inteligentemente.</a:t>
            </a:r>
            <a:endParaRPr lang="es-ES" sz="3600" b="1" dirty="0">
              <a:latin typeface="Calibri" panose="020F0502020204030204" pitchFamily="34" charset="0"/>
              <a:cs typeface="Calibri" panose="020F0502020204030204" pitchFamily="34" charset="0"/>
            </a:endParaRPr>
          </a:p>
          <a:p>
            <a:br>
              <a:rPr lang="es-ES" dirty="0"/>
            </a:br>
            <a:endParaRPr lang="es-AR" sz="2200" dirty="0">
              <a:solidFill>
                <a:schemeClr val="dk1"/>
              </a:solidFill>
              <a:latin typeface="Calibri"/>
              <a:ea typeface="Calibri"/>
              <a:cs typeface="Calibri"/>
              <a:sym typeface="Calibri"/>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96</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lvl="0">
              <a:buClr>
                <a:schemeClr val="lt1"/>
              </a:buClr>
              <a:buSzPts val="3600"/>
            </a:pPr>
            <a:r>
              <a:rPr lang="es-AR" sz="3000" b="1" dirty="0">
                <a:solidFill>
                  <a:schemeClr val="lt1"/>
                </a:solidFill>
                <a:latin typeface="Calibri"/>
                <a:ea typeface="Calibri"/>
                <a:cs typeface="Calibri"/>
                <a:sym typeface="Calibri"/>
              </a:rPr>
              <a:t>C. INTERPRETANDO LA POESÍA HEBREA</a:t>
            </a:r>
          </a:p>
        </p:txBody>
      </p:sp>
      <p:sp>
        <p:nvSpPr>
          <p:cNvPr id="4" name="Rectangle 3"/>
          <p:cNvSpPr>
            <a:spLocks noChangeArrowheads="1"/>
          </p:cNvSpPr>
          <p:nvPr/>
        </p:nvSpPr>
        <p:spPr bwMode="auto">
          <a:xfrm>
            <a:off x="1581150" y="31146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331788" algn="l"/>
              </a:tabLst>
              <a:defRPr>
                <a:solidFill>
                  <a:schemeClr val="tx1"/>
                </a:solidFill>
                <a:latin typeface="Arial" pitchFamily="34" charset="0"/>
                <a:cs typeface="Arial" pitchFamily="34" charset="0"/>
              </a:defRPr>
            </a:lvl1pPr>
            <a:lvl2pPr marL="457200" fontAlgn="base">
              <a:spcBef>
                <a:spcPct val="0"/>
              </a:spcBef>
              <a:spcAft>
                <a:spcPct val="0"/>
              </a:spcAft>
              <a:tabLst>
                <a:tab pos="331788" algn="l"/>
              </a:tabLst>
              <a:defRPr>
                <a:solidFill>
                  <a:schemeClr val="tx1"/>
                </a:solidFill>
                <a:latin typeface="Arial" pitchFamily="34" charset="0"/>
                <a:cs typeface="Arial" pitchFamily="34" charset="0"/>
              </a:defRPr>
            </a:lvl2pPr>
            <a:lvl3pPr marL="914400" fontAlgn="base">
              <a:spcBef>
                <a:spcPct val="0"/>
              </a:spcBef>
              <a:spcAft>
                <a:spcPct val="0"/>
              </a:spcAft>
              <a:tabLst>
                <a:tab pos="331788" algn="l"/>
              </a:tabLst>
              <a:defRPr>
                <a:solidFill>
                  <a:schemeClr val="tx1"/>
                </a:solidFill>
                <a:latin typeface="Arial" pitchFamily="34" charset="0"/>
                <a:cs typeface="Arial" pitchFamily="34" charset="0"/>
              </a:defRPr>
            </a:lvl3pPr>
            <a:lvl4pPr marL="1371600" fontAlgn="base">
              <a:spcBef>
                <a:spcPct val="0"/>
              </a:spcBef>
              <a:spcAft>
                <a:spcPct val="0"/>
              </a:spcAft>
              <a:tabLst>
                <a:tab pos="331788" algn="l"/>
              </a:tabLst>
              <a:defRPr>
                <a:solidFill>
                  <a:schemeClr val="tx1"/>
                </a:solidFill>
                <a:latin typeface="Arial" pitchFamily="34" charset="0"/>
                <a:cs typeface="Arial" pitchFamily="34" charset="0"/>
              </a:defRPr>
            </a:lvl4pPr>
            <a:lvl5pPr marL="1828800" fontAlgn="base">
              <a:spcBef>
                <a:spcPct val="0"/>
              </a:spcBef>
              <a:spcAft>
                <a:spcPct val="0"/>
              </a:spcAft>
              <a:tabLst>
                <a:tab pos="331788" algn="l"/>
              </a:tabLst>
              <a:defRPr>
                <a:solidFill>
                  <a:schemeClr val="tx1"/>
                </a:solidFill>
                <a:latin typeface="Arial" pitchFamily="34" charset="0"/>
                <a:cs typeface="Arial" pitchFamily="34" charset="0"/>
              </a:defRPr>
            </a:lvl5pPr>
            <a:lvl6pPr marL="2286000" fontAlgn="base">
              <a:spcBef>
                <a:spcPct val="0"/>
              </a:spcBef>
              <a:spcAft>
                <a:spcPct val="0"/>
              </a:spcAft>
              <a:tabLst>
                <a:tab pos="331788" algn="l"/>
              </a:tabLst>
              <a:defRPr>
                <a:solidFill>
                  <a:schemeClr val="tx1"/>
                </a:solidFill>
                <a:latin typeface="Arial" pitchFamily="34" charset="0"/>
                <a:cs typeface="Arial" pitchFamily="34" charset="0"/>
              </a:defRPr>
            </a:lvl6pPr>
            <a:lvl7pPr marL="2743200" fontAlgn="base">
              <a:spcBef>
                <a:spcPct val="0"/>
              </a:spcBef>
              <a:spcAft>
                <a:spcPct val="0"/>
              </a:spcAft>
              <a:tabLst>
                <a:tab pos="331788" algn="l"/>
              </a:tabLst>
              <a:defRPr>
                <a:solidFill>
                  <a:schemeClr val="tx1"/>
                </a:solidFill>
                <a:latin typeface="Arial" pitchFamily="34" charset="0"/>
                <a:cs typeface="Arial" pitchFamily="34" charset="0"/>
              </a:defRPr>
            </a:lvl7pPr>
            <a:lvl8pPr marL="3200400" fontAlgn="base">
              <a:spcBef>
                <a:spcPct val="0"/>
              </a:spcBef>
              <a:spcAft>
                <a:spcPct val="0"/>
              </a:spcAft>
              <a:tabLst>
                <a:tab pos="331788" algn="l"/>
              </a:tabLst>
              <a:defRPr>
                <a:solidFill>
                  <a:schemeClr val="tx1"/>
                </a:solidFill>
                <a:latin typeface="Arial" pitchFamily="34" charset="0"/>
                <a:cs typeface="Arial" pitchFamily="34" charset="0"/>
              </a:defRPr>
            </a:lvl8pPr>
            <a:lvl9pPr marL="3657600" fontAlgn="base">
              <a:spcBef>
                <a:spcPct val="0"/>
              </a:spcBef>
              <a:spcAft>
                <a:spcPct val="0"/>
              </a:spcAft>
              <a:tabLst>
                <a:tab pos="331788" algn="l"/>
              </a:tabLs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331788" algn="l"/>
              </a:tabLst>
            </a:pPr>
            <a:endParaRPr kumimoji="0" lang="es-AR" altLang="es-AR" sz="1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4125429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8">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7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78" name="Google Shape;378;p40"/>
          <p:cNvSpPr txBox="1"/>
          <p:nvPr/>
        </p:nvSpPr>
        <p:spPr>
          <a:xfrm>
            <a:off x="391886" y="1001487"/>
            <a:ext cx="7698377" cy="5557828"/>
          </a:xfrm>
          <a:prstGeom prst="rect">
            <a:avLst/>
          </a:prstGeom>
          <a:noFill/>
          <a:ln>
            <a:noFill/>
          </a:ln>
        </p:spPr>
        <p:txBody>
          <a:bodyPr spcFirstLastPara="1" wrap="square" lIns="91425" tIns="45700" rIns="91425" bIns="45700" anchor="t" anchorCtr="0">
            <a:noAutofit/>
          </a:bodyPr>
          <a:lstStyle/>
          <a:p>
            <a:pPr marL="360363" lvl="0" algn="just">
              <a:buClr>
                <a:schemeClr val="dk1"/>
              </a:buClr>
              <a:buSzPts val="2400"/>
            </a:pPr>
            <a:r>
              <a:rPr lang="es-AR" sz="2200" b="1" dirty="0">
                <a:solidFill>
                  <a:schemeClr val="dk1"/>
                </a:solidFill>
                <a:latin typeface="Calibri"/>
                <a:ea typeface="Calibri"/>
                <a:cs typeface="Calibri"/>
                <a:sym typeface="Calibri"/>
              </a:rPr>
              <a:t>(1) Debo: </a:t>
            </a:r>
            <a:r>
              <a:rPr lang="es-AR" sz="2200" dirty="0">
                <a:solidFill>
                  <a:schemeClr val="dk1"/>
                </a:solidFill>
                <a:latin typeface="Calibri"/>
                <a:ea typeface="Calibri"/>
                <a:cs typeface="Calibri"/>
                <a:sym typeface="Calibri"/>
              </a:rPr>
              <a:t>tener el cuenta el contexto en las que fueron dichas.</a:t>
            </a:r>
          </a:p>
          <a:p>
            <a:pPr marL="360363" lvl="0" algn="just">
              <a:buClr>
                <a:schemeClr val="dk1"/>
              </a:buClr>
              <a:buSzPts val="2400"/>
            </a:pPr>
            <a:endParaRPr lang="es-AR" sz="2200" b="1" dirty="0">
              <a:solidFill>
                <a:schemeClr val="dk1"/>
              </a:solidFill>
              <a:latin typeface="Calibri"/>
              <a:ea typeface="Calibri"/>
              <a:cs typeface="Calibri"/>
              <a:sym typeface="Calibri"/>
            </a:endParaRPr>
          </a:p>
          <a:p>
            <a:pPr marL="360363" lvl="0" algn="just">
              <a:buClr>
                <a:schemeClr val="dk1"/>
              </a:buClr>
              <a:buSzPts val="2400"/>
            </a:pPr>
            <a:r>
              <a:rPr lang="es-AR" sz="2200" b="1" dirty="0">
                <a:solidFill>
                  <a:schemeClr val="dk1"/>
                </a:solidFill>
                <a:latin typeface="Calibri"/>
                <a:ea typeface="Calibri"/>
                <a:cs typeface="Calibri"/>
                <a:sym typeface="Calibri"/>
              </a:rPr>
              <a:t>(2) Debo: </a:t>
            </a:r>
            <a:r>
              <a:rPr lang="es-AR" sz="2200" dirty="0">
                <a:solidFill>
                  <a:schemeClr val="dk1"/>
                </a:solidFill>
                <a:latin typeface="Calibri"/>
                <a:ea typeface="Calibri"/>
                <a:cs typeface="Calibri"/>
                <a:sym typeface="Calibri"/>
              </a:rPr>
              <a:t>determinar el significado original de las visiones. </a:t>
            </a:r>
          </a:p>
          <a:p>
            <a:pPr marL="360363" lvl="0" algn="just">
              <a:buClr>
                <a:schemeClr val="dk1"/>
              </a:buClr>
              <a:buSzPts val="2400"/>
            </a:pPr>
            <a:endParaRPr lang="es-AR" sz="2200" b="1" dirty="0">
              <a:solidFill>
                <a:schemeClr val="dk1"/>
              </a:solidFill>
              <a:latin typeface="Calibri"/>
              <a:ea typeface="Calibri"/>
              <a:cs typeface="Calibri"/>
              <a:sym typeface="Calibri"/>
            </a:endParaRPr>
          </a:p>
          <a:p>
            <a:pPr marL="360363" lvl="0" algn="just">
              <a:buClr>
                <a:schemeClr val="dk1"/>
              </a:buClr>
              <a:buSzPts val="2400"/>
            </a:pPr>
            <a:r>
              <a:rPr lang="es-AR" sz="2200" b="1" dirty="0">
                <a:solidFill>
                  <a:schemeClr val="dk1"/>
                </a:solidFill>
                <a:latin typeface="Calibri"/>
                <a:ea typeface="Calibri"/>
                <a:cs typeface="Calibri"/>
                <a:sym typeface="Calibri"/>
              </a:rPr>
              <a:t>(3) Debo:</a:t>
            </a:r>
            <a:r>
              <a:rPr lang="es-AR" sz="2200" dirty="0">
                <a:solidFill>
                  <a:schemeClr val="dk1"/>
                </a:solidFill>
                <a:latin typeface="Calibri"/>
                <a:ea typeface="Calibri"/>
                <a:cs typeface="Calibri"/>
                <a:sym typeface="Calibri"/>
              </a:rPr>
              <a:t> determinar el significado que el autor le quiso dar al símbolo que utilizó.</a:t>
            </a:r>
          </a:p>
          <a:p>
            <a:pPr marL="360363" lvl="0" algn="just">
              <a:buClr>
                <a:schemeClr val="dk1"/>
              </a:buClr>
              <a:buSzPts val="2400"/>
            </a:pPr>
            <a:endParaRPr lang="es-AR" sz="2200" u="sng" dirty="0">
              <a:solidFill>
                <a:schemeClr val="dk1"/>
              </a:solidFill>
              <a:latin typeface="Calibri"/>
              <a:ea typeface="Calibri"/>
              <a:cs typeface="Calibri"/>
              <a:sym typeface="Calibri"/>
            </a:endParaRPr>
          </a:p>
          <a:p>
            <a:pPr marL="360363" lvl="0" algn="just">
              <a:buClr>
                <a:schemeClr val="dk1"/>
              </a:buClr>
              <a:buSzPts val="2400"/>
            </a:pPr>
            <a:r>
              <a:rPr lang="es-AR" sz="2200" b="1" dirty="0">
                <a:solidFill>
                  <a:schemeClr val="dk1"/>
                </a:solidFill>
                <a:latin typeface="Calibri"/>
                <a:ea typeface="Calibri"/>
                <a:cs typeface="Calibri"/>
                <a:sym typeface="Calibri"/>
              </a:rPr>
              <a:t>(4) Debo:</a:t>
            </a:r>
            <a:r>
              <a:rPr lang="es-AR" sz="2200" dirty="0">
                <a:solidFill>
                  <a:schemeClr val="dk1"/>
                </a:solidFill>
                <a:latin typeface="Calibri"/>
                <a:ea typeface="Calibri"/>
                <a:cs typeface="Calibri"/>
                <a:sym typeface="Calibri"/>
              </a:rPr>
              <a:t> determinar el significado que el autor le quiso dar a las figuras del lenguaje que utilizó.</a:t>
            </a:r>
          </a:p>
          <a:p>
            <a:pPr marL="360363" lvl="0" algn="just">
              <a:buClr>
                <a:schemeClr val="dk1"/>
              </a:buClr>
              <a:buSzPts val="2400"/>
            </a:pPr>
            <a:endParaRPr lang="es-AR" sz="2200" dirty="0">
              <a:solidFill>
                <a:schemeClr val="dk1"/>
              </a:solidFill>
              <a:latin typeface="Calibri"/>
              <a:ea typeface="Calibri"/>
              <a:cs typeface="Calibri"/>
              <a:sym typeface="Calibri"/>
            </a:endParaRPr>
          </a:p>
          <a:p>
            <a:pPr marL="817563" lvl="0" indent="-457200">
              <a:buClr>
                <a:schemeClr val="dk1"/>
              </a:buClr>
              <a:buSzPts val="2400"/>
              <a:buFont typeface="+mj-lt"/>
              <a:buAutoNum type="arabicPeriod"/>
            </a:pPr>
            <a:endParaRPr lang="es-AR" sz="2200" dirty="0">
              <a:solidFill>
                <a:schemeClr val="dk1"/>
              </a:solidFill>
              <a:latin typeface="Calibri"/>
              <a:ea typeface="Calibri"/>
              <a:cs typeface="Calibri"/>
              <a:sym typeface="Calibri"/>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97</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lvl="0">
              <a:buClr>
                <a:schemeClr val="lt1"/>
              </a:buClr>
              <a:buSzPts val="3600"/>
            </a:pPr>
            <a:r>
              <a:rPr lang="es-AR" sz="3000" b="1" dirty="0">
                <a:solidFill>
                  <a:schemeClr val="lt1"/>
                </a:solidFill>
                <a:latin typeface="Calibri"/>
                <a:ea typeface="Calibri"/>
                <a:cs typeface="Calibri"/>
                <a:sym typeface="Calibri"/>
              </a:rPr>
              <a:t>C. INTERPRETANDO LAS PROFECÍAS</a:t>
            </a:r>
          </a:p>
        </p:txBody>
      </p:sp>
      <p:sp>
        <p:nvSpPr>
          <p:cNvPr id="4" name="Rectangle 3"/>
          <p:cNvSpPr>
            <a:spLocks noChangeArrowheads="1"/>
          </p:cNvSpPr>
          <p:nvPr/>
        </p:nvSpPr>
        <p:spPr bwMode="auto">
          <a:xfrm>
            <a:off x="1581150" y="31146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331788" algn="l"/>
              </a:tabLst>
              <a:defRPr>
                <a:solidFill>
                  <a:schemeClr val="tx1"/>
                </a:solidFill>
                <a:latin typeface="Arial" pitchFamily="34" charset="0"/>
                <a:cs typeface="Arial" pitchFamily="34" charset="0"/>
              </a:defRPr>
            </a:lvl1pPr>
            <a:lvl2pPr marL="457200" fontAlgn="base">
              <a:spcBef>
                <a:spcPct val="0"/>
              </a:spcBef>
              <a:spcAft>
                <a:spcPct val="0"/>
              </a:spcAft>
              <a:tabLst>
                <a:tab pos="331788" algn="l"/>
              </a:tabLst>
              <a:defRPr>
                <a:solidFill>
                  <a:schemeClr val="tx1"/>
                </a:solidFill>
                <a:latin typeface="Arial" pitchFamily="34" charset="0"/>
                <a:cs typeface="Arial" pitchFamily="34" charset="0"/>
              </a:defRPr>
            </a:lvl2pPr>
            <a:lvl3pPr marL="914400" fontAlgn="base">
              <a:spcBef>
                <a:spcPct val="0"/>
              </a:spcBef>
              <a:spcAft>
                <a:spcPct val="0"/>
              </a:spcAft>
              <a:tabLst>
                <a:tab pos="331788" algn="l"/>
              </a:tabLst>
              <a:defRPr>
                <a:solidFill>
                  <a:schemeClr val="tx1"/>
                </a:solidFill>
                <a:latin typeface="Arial" pitchFamily="34" charset="0"/>
                <a:cs typeface="Arial" pitchFamily="34" charset="0"/>
              </a:defRPr>
            </a:lvl3pPr>
            <a:lvl4pPr marL="1371600" fontAlgn="base">
              <a:spcBef>
                <a:spcPct val="0"/>
              </a:spcBef>
              <a:spcAft>
                <a:spcPct val="0"/>
              </a:spcAft>
              <a:tabLst>
                <a:tab pos="331788" algn="l"/>
              </a:tabLst>
              <a:defRPr>
                <a:solidFill>
                  <a:schemeClr val="tx1"/>
                </a:solidFill>
                <a:latin typeface="Arial" pitchFamily="34" charset="0"/>
                <a:cs typeface="Arial" pitchFamily="34" charset="0"/>
              </a:defRPr>
            </a:lvl4pPr>
            <a:lvl5pPr marL="1828800" fontAlgn="base">
              <a:spcBef>
                <a:spcPct val="0"/>
              </a:spcBef>
              <a:spcAft>
                <a:spcPct val="0"/>
              </a:spcAft>
              <a:tabLst>
                <a:tab pos="331788" algn="l"/>
              </a:tabLst>
              <a:defRPr>
                <a:solidFill>
                  <a:schemeClr val="tx1"/>
                </a:solidFill>
                <a:latin typeface="Arial" pitchFamily="34" charset="0"/>
                <a:cs typeface="Arial" pitchFamily="34" charset="0"/>
              </a:defRPr>
            </a:lvl5pPr>
            <a:lvl6pPr marL="2286000" fontAlgn="base">
              <a:spcBef>
                <a:spcPct val="0"/>
              </a:spcBef>
              <a:spcAft>
                <a:spcPct val="0"/>
              </a:spcAft>
              <a:tabLst>
                <a:tab pos="331788" algn="l"/>
              </a:tabLst>
              <a:defRPr>
                <a:solidFill>
                  <a:schemeClr val="tx1"/>
                </a:solidFill>
                <a:latin typeface="Arial" pitchFamily="34" charset="0"/>
                <a:cs typeface="Arial" pitchFamily="34" charset="0"/>
              </a:defRPr>
            </a:lvl6pPr>
            <a:lvl7pPr marL="2743200" fontAlgn="base">
              <a:spcBef>
                <a:spcPct val="0"/>
              </a:spcBef>
              <a:spcAft>
                <a:spcPct val="0"/>
              </a:spcAft>
              <a:tabLst>
                <a:tab pos="331788" algn="l"/>
              </a:tabLst>
              <a:defRPr>
                <a:solidFill>
                  <a:schemeClr val="tx1"/>
                </a:solidFill>
                <a:latin typeface="Arial" pitchFamily="34" charset="0"/>
                <a:cs typeface="Arial" pitchFamily="34" charset="0"/>
              </a:defRPr>
            </a:lvl7pPr>
            <a:lvl8pPr marL="3200400" fontAlgn="base">
              <a:spcBef>
                <a:spcPct val="0"/>
              </a:spcBef>
              <a:spcAft>
                <a:spcPct val="0"/>
              </a:spcAft>
              <a:tabLst>
                <a:tab pos="331788" algn="l"/>
              </a:tabLst>
              <a:defRPr>
                <a:solidFill>
                  <a:schemeClr val="tx1"/>
                </a:solidFill>
                <a:latin typeface="Arial" pitchFamily="34" charset="0"/>
                <a:cs typeface="Arial" pitchFamily="34" charset="0"/>
              </a:defRPr>
            </a:lvl8pPr>
            <a:lvl9pPr marL="3657600" fontAlgn="base">
              <a:spcBef>
                <a:spcPct val="0"/>
              </a:spcBef>
              <a:spcAft>
                <a:spcPct val="0"/>
              </a:spcAft>
              <a:tabLst>
                <a:tab pos="331788" algn="l"/>
              </a:tabLs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331788" algn="l"/>
              </a:tabLst>
            </a:pPr>
            <a:endParaRPr kumimoji="0" lang="es-AR" altLang="es-AR" sz="1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789836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7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7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dirty="0">
              <a:solidFill>
                <a:schemeClr val="dk1"/>
              </a:solidFill>
              <a:latin typeface="Arial"/>
              <a:ea typeface="Arial"/>
              <a:cs typeface="Arial"/>
              <a:sym typeface="Arial"/>
            </a:endParaRPr>
          </a:p>
        </p:txBody>
      </p:sp>
      <p:sp>
        <p:nvSpPr>
          <p:cNvPr id="378" name="Google Shape;378;p40"/>
          <p:cNvSpPr txBox="1"/>
          <p:nvPr/>
        </p:nvSpPr>
        <p:spPr>
          <a:xfrm>
            <a:off x="391886" y="1001487"/>
            <a:ext cx="7698377" cy="5557828"/>
          </a:xfrm>
          <a:prstGeom prst="rect">
            <a:avLst/>
          </a:prstGeom>
          <a:noFill/>
          <a:ln>
            <a:noFill/>
          </a:ln>
        </p:spPr>
        <p:txBody>
          <a:bodyPr spcFirstLastPara="1" wrap="square" lIns="91425" tIns="45700" rIns="91425" bIns="45700" anchor="t" anchorCtr="0">
            <a:noAutofit/>
          </a:bodyPr>
          <a:lstStyle/>
          <a:p>
            <a:pPr marL="360363" lvl="0" algn="just">
              <a:buClr>
                <a:schemeClr val="dk1"/>
              </a:buClr>
              <a:buSzPts val="2400"/>
            </a:pPr>
            <a:r>
              <a:rPr lang="es-AR" sz="2200" b="1" dirty="0">
                <a:solidFill>
                  <a:schemeClr val="dk1"/>
                </a:solidFill>
                <a:latin typeface="Calibri"/>
                <a:ea typeface="Calibri"/>
                <a:cs typeface="Calibri"/>
                <a:sym typeface="Calibri"/>
              </a:rPr>
              <a:t>(5) Debo: </a:t>
            </a:r>
            <a:r>
              <a:rPr lang="es-AR" sz="2200" dirty="0">
                <a:solidFill>
                  <a:schemeClr val="dk1"/>
                </a:solidFill>
                <a:latin typeface="Calibri"/>
                <a:ea typeface="Calibri"/>
                <a:cs typeface="Calibri"/>
                <a:sym typeface="Calibri"/>
              </a:rPr>
              <a:t>determinar si la profecía ya ha sido cumplida o todavía está por cumplirse</a:t>
            </a:r>
          </a:p>
          <a:p>
            <a:pPr marL="360363" lvl="0" algn="just">
              <a:buClr>
                <a:schemeClr val="dk1"/>
              </a:buClr>
              <a:buSzPts val="2400"/>
            </a:pPr>
            <a:endParaRPr lang="es-AR" sz="2200" b="1" dirty="0">
              <a:solidFill>
                <a:schemeClr val="dk1"/>
              </a:solidFill>
              <a:latin typeface="Calibri"/>
              <a:ea typeface="Calibri"/>
              <a:cs typeface="Calibri"/>
              <a:sym typeface="Calibri"/>
            </a:endParaRPr>
          </a:p>
          <a:p>
            <a:pPr marL="360363" lvl="0" algn="just">
              <a:buClr>
                <a:schemeClr val="dk1"/>
              </a:buClr>
              <a:buSzPts val="2400"/>
            </a:pPr>
            <a:r>
              <a:rPr lang="es-AR" sz="2200" b="1" dirty="0">
                <a:solidFill>
                  <a:schemeClr val="dk1"/>
                </a:solidFill>
                <a:latin typeface="Calibri"/>
                <a:ea typeface="Calibri"/>
                <a:cs typeface="Calibri"/>
                <a:sym typeface="Calibri"/>
              </a:rPr>
              <a:t>Es posible que: </a:t>
            </a:r>
            <a:r>
              <a:rPr lang="es-AR" sz="2200" dirty="0">
                <a:solidFill>
                  <a:schemeClr val="dk1"/>
                </a:solidFill>
                <a:latin typeface="Calibri"/>
                <a:ea typeface="Calibri"/>
                <a:cs typeface="Calibri"/>
                <a:sym typeface="Calibri"/>
              </a:rPr>
              <a:t>la profecía se haya cumplido</a:t>
            </a:r>
          </a:p>
          <a:p>
            <a:pPr marL="360363" lvl="0" algn="just">
              <a:buClr>
                <a:schemeClr val="dk1"/>
              </a:buClr>
              <a:buSzPts val="2400"/>
            </a:pPr>
            <a:endParaRPr lang="es-AR" sz="2200" b="1" dirty="0">
              <a:solidFill>
                <a:schemeClr val="dk1"/>
              </a:solidFill>
              <a:latin typeface="Calibri"/>
              <a:ea typeface="Calibri"/>
              <a:cs typeface="Calibri"/>
              <a:sym typeface="Calibri"/>
            </a:endParaRPr>
          </a:p>
          <a:p>
            <a:pPr marL="360363" lvl="0" algn="just">
              <a:buClr>
                <a:schemeClr val="dk1"/>
              </a:buClr>
              <a:buSzPts val="2400"/>
            </a:pPr>
            <a:r>
              <a:rPr lang="es-AR" sz="2200" b="1" dirty="0">
                <a:solidFill>
                  <a:schemeClr val="dk1"/>
                </a:solidFill>
                <a:latin typeface="Calibri"/>
                <a:ea typeface="Calibri"/>
                <a:cs typeface="Calibri"/>
                <a:sym typeface="Calibri"/>
              </a:rPr>
              <a:t>Es posible que:</a:t>
            </a:r>
            <a:r>
              <a:rPr lang="es-AR" sz="2200" dirty="0">
                <a:solidFill>
                  <a:schemeClr val="dk1"/>
                </a:solidFill>
                <a:latin typeface="Calibri"/>
                <a:ea typeface="Calibri"/>
                <a:cs typeface="Calibri"/>
                <a:sym typeface="Calibri"/>
              </a:rPr>
              <a:t> parte de la profecía ya se haya cumplido y parte no</a:t>
            </a:r>
          </a:p>
          <a:p>
            <a:pPr marL="360363" lvl="0" algn="just">
              <a:buClr>
                <a:schemeClr val="dk1"/>
              </a:buClr>
              <a:buSzPts val="2400"/>
            </a:pPr>
            <a:endParaRPr lang="es-AR" sz="2200" dirty="0">
              <a:solidFill>
                <a:schemeClr val="dk1"/>
              </a:solidFill>
              <a:latin typeface="Calibri"/>
              <a:ea typeface="Calibri"/>
              <a:cs typeface="Calibri"/>
              <a:sym typeface="Calibri"/>
            </a:endParaRPr>
          </a:p>
          <a:p>
            <a:pPr marL="360363" lvl="0" algn="just">
              <a:buClr>
                <a:schemeClr val="dk1"/>
              </a:buClr>
              <a:buSzPts val="2400"/>
            </a:pPr>
            <a:endParaRPr lang="es-AR" sz="2200" dirty="0">
              <a:solidFill>
                <a:schemeClr val="dk1"/>
              </a:solidFill>
              <a:latin typeface="Calibri"/>
              <a:ea typeface="Calibri"/>
              <a:cs typeface="Calibri"/>
              <a:sym typeface="Calibri"/>
            </a:endParaRPr>
          </a:p>
          <a:p>
            <a:pPr marL="360363" lvl="0" algn="just">
              <a:buClr>
                <a:schemeClr val="dk1"/>
              </a:buClr>
              <a:buSzPts val="2400"/>
            </a:pPr>
            <a:endParaRPr lang="es-AR" sz="2200" dirty="0">
              <a:solidFill>
                <a:schemeClr val="dk1"/>
              </a:solidFill>
              <a:latin typeface="Calibri"/>
              <a:ea typeface="Calibri"/>
              <a:cs typeface="Calibri"/>
              <a:sym typeface="Calibri"/>
            </a:endParaRPr>
          </a:p>
          <a:p>
            <a:pPr marL="360363" lvl="0" algn="just">
              <a:buClr>
                <a:schemeClr val="dk1"/>
              </a:buClr>
              <a:buSzPts val="2400"/>
            </a:pPr>
            <a:endParaRPr lang="es-AR" sz="2200" dirty="0">
              <a:solidFill>
                <a:schemeClr val="dk1"/>
              </a:solidFill>
              <a:latin typeface="Calibri"/>
              <a:ea typeface="Calibri"/>
              <a:cs typeface="Calibri"/>
              <a:sym typeface="Calibri"/>
            </a:endParaRPr>
          </a:p>
          <a:p>
            <a:pPr marL="360363" lvl="0" algn="just">
              <a:buClr>
                <a:schemeClr val="dk1"/>
              </a:buClr>
              <a:buSzPts val="2400"/>
            </a:pPr>
            <a:endParaRPr lang="es-AR" sz="2200" dirty="0">
              <a:solidFill>
                <a:schemeClr val="dk1"/>
              </a:solidFill>
              <a:latin typeface="Calibri"/>
              <a:ea typeface="Calibri"/>
              <a:cs typeface="Calibri"/>
              <a:sym typeface="Calibri"/>
            </a:endParaRPr>
          </a:p>
          <a:p>
            <a:pPr marL="360363" lvl="0" algn="just">
              <a:buClr>
                <a:schemeClr val="dk1"/>
              </a:buClr>
              <a:buSzPts val="2400"/>
            </a:pPr>
            <a:endParaRPr lang="es-AR" sz="2200" dirty="0">
              <a:solidFill>
                <a:schemeClr val="dk1"/>
              </a:solidFill>
              <a:latin typeface="Calibri"/>
              <a:ea typeface="Calibri"/>
              <a:cs typeface="Calibri"/>
              <a:sym typeface="Calibri"/>
            </a:endParaRPr>
          </a:p>
          <a:p>
            <a:pPr marL="360363" lvl="0" algn="just">
              <a:buClr>
                <a:schemeClr val="dk1"/>
              </a:buClr>
              <a:buSzPts val="2400"/>
            </a:pPr>
            <a:endParaRPr lang="es-AR" sz="2200" u="sng" dirty="0">
              <a:solidFill>
                <a:schemeClr val="dk1"/>
              </a:solidFill>
              <a:latin typeface="Calibri"/>
              <a:ea typeface="Calibri"/>
              <a:cs typeface="Calibri"/>
              <a:sym typeface="Calibri"/>
            </a:endParaRPr>
          </a:p>
          <a:p>
            <a:pPr marL="360363" lvl="0" algn="just">
              <a:buClr>
                <a:schemeClr val="dk1"/>
              </a:buClr>
              <a:buSzPts val="2400"/>
            </a:pPr>
            <a:endParaRPr lang="es-AR" sz="2200" dirty="0">
              <a:solidFill>
                <a:schemeClr val="dk1"/>
              </a:solidFill>
              <a:latin typeface="Calibri"/>
              <a:ea typeface="Calibri"/>
              <a:cs typeface="Calibri"/>
              <a:sym typeface="Calibri"/>
            </a:endParaRPr>
          </a:p>
          <a:p>
            <a:pPr marL="817563" lvl="0" indent="-457200">
              <a:buClr>
                <a:schemeClr val="dk1"/>
              </a:buClr>
              <a:buSzPts val="2400"/>
              <a:buFont typeface="+mj-lt"/>
              <a:buAutoNum type="arabicPeriod"/>
            </a:pPr>
            <a:endParaRPr lang="es-AR" sz="2200" dirty="0">
              <a:solidFill>
                <a:schemeClr val="dk1"/>
              </a:solidFill>
              <a:latin typeface="Calibri"/>
              <a:ea typeface="Calibri"/>
              <a:cs typeface="Calibri"/>
              <a:sym typeface="Calibri"/>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98</a:t>
            </a:fld>
            <a:endParaRPr dirty="0"/>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lvl="0">
              <a:buClr>
                <a:schemeClr val="lt1"/>
              </a:buClr>
              <a:buSzPts val="3600"/>
            </a:pPr>
            <a:r>
              <a:rPr lang="es-AR" sz="3000" b="1" dirty="0">
                <a:solidFill>
                  <a:schemeClr val="lt1"/>
                </a:solidFill>
                <a:latin typeface="Calibri"/>
                <a:ea typeface="Calibri"/>
                <a:cs typeface="Calibri"/>
                <a:sym typeface="Calibri"/>
              </a:rPr>
              <a:t>C. INTERPRETANDO LAS PROFECÍAS</a:t>
            </a:r>
          </a:p>
        </p:txBody>
      </p:sp>
      <p:sp>
        <p:nvSpPr>
          <p:cNvPr id="4" name="Rectangle 3"/>
          <p:cNvSpPr>
            <a:spLocks noChangeArrowheads="1"/>
          </p:cNvSpPr>
          <p:nvPr/>
        </p:nvSpPr>
        <p:spPr bwMode="auto">
          <a:xfrm>
            <a:off x="1581150" y="31146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331788" algn="l"/>
              </a:tabLst>
              <a:defRPr>
                <a:solidFill>
                  <a:schemeClr val="tx1"/>
                </a:solidFill>
                <a:latin typeface="Arial" pitchFamily="34" charset="0"/>
                <a:cs typeface="Arial" pitchFamily="34" charset="0"/>
              </a:defRPr>
            </a:lvl1pPr>
            <a:lvl2pPr marL="457200" fontAlgn="base">
              <a:spcBef>
                <a:spcPct val="0"/>
              </a:spcBef>
              <a:spcAft>
                <a:spcPct val="0"/>
              </a:spcAft>
              <a:tabLst>
                <a:tab pos="331788" algn="l"/>
              </a:tabLst>
              <a:defRPr>
                <a:solidFill>
                  <a:schemeClr val="tx1"/>
                </a:solidFill>
                <a:latin typeface="Arial" pitchFamily="34" charset="0"/>
                <a:cs typeface="Arial" pitchFamily="34" charset="0"/>
              </a:defRPr>
            </a:lvl2pPr>
            <a:lvl3pPr marL="914400" fontAlgn="base">
              <a:spcBef>
                <a:spcPct val="0"/>
              </a:spcBef>
              <a:spcAft>
                <a:spcPct val="0"/>
              </a:spcAft>
              <a:tabLst>
                <a:tab pos="331788" algn="l"/>
              </a:tabLst>
              <a:defRPr>
                <a:solidFill>
                  <a:schemeClr val="tx1"/>
                </a:solidFill>
                <a:latin typeface="Arial" pitchFamily="34" charset="0"/>
                <a:cs typeface="Arial" pitchFamily="34" charset="0"/>
              </a:defRPr>
            </a:lvl3pPr>
            <a:lvl4pPr marL="1371600" fontAlgn="base">
              <a:spcBef>
                <a:spcPct val="0"/>
              </a:spcBef>
              <a:spcAft>
                <a:spcPct val="0"/>
              </a:spcAft>
              <a:tabLst>
                <a:tab pos="331788" algn="l"/>
              </a:tabLst>
              <a:defRPr>
                <a:solidFill>
                  <a:schemeClr val="tx1"/>
                </a:solidFill>
                <a:latin typeface="Arial" pitchFamily="34" charset="0"/>
                <a:cs typeface="Arial" pitchFamily="34" charset="0"/>
              </a:defRPr>
            </a:lvl4pPr>
            <a:lvl5pPr marL="1828800" fontAlgn="base">
              <a:spcBef>
                <a:spcPct val="0"/>
              </a:spcBef>
              <a:spcAft>
                <a:spcPct val="0"/>
              </a:spcAft>
              <a:tabLst>
                <a:tab pos="331788" algn="l"/>
              </a:tabLst>
              <a:defRPr>
                <a:solidFill>
                  <a:schemeClr val="tx1"/>
                </a:solidFill>
                <a:latin typeface="Arial" pitchFamily="34" charset="0"/>
                <a:cs typeface="Arial" pitchFamily="34" charset="0"/>
              </a:defRPr>
            </a:lvl5pPr>
            <a:lvl6pPr marL="2286000" fontAlgn="base">
              <a:spcBef>
                <a:spcPct val="0"/>
              </a:spcBef>
              <a:spcAft>
                <a:spcPct val="0"/>
              </a:spcAft>
              <a:tabLst>
                <a:tab pos="331788" algn="l"/>
              </a:tabLst>
              <a:defRPr>
                <a:solidFill>
                  <a:schemeClr val="tx1"/>
                </a:solidFill>
                <a:latin typeface="Arial" pitchFamily="34" charset="0"/>
                <a:cs typeface="Arial" pitchFamily="34" charset="0"/>
              </a:defRPr>
            </a:lvl6pPr>
            <a:lvl7pPr marL="2743200" fontAlgn="base">
              <a:spcBef>
                <a:spcPct val="0"/>
              </a:spcBef>
              <a:spcAft>
                <a:spcPct val="0"/>
              </a:spcAft>
              <a:tabLst>
                <a:tab pos="331788" algn="l"/>
              </a:tabLst>
              <a:defRPr>
                <a:solidFill>
                  <a:schemeClr val="tx1"/>
                </a:solidFill>
                <a:latin typeface="Arial" pitchFamily="34" charset="0"/>
                <a:cs typeface="Arial" pitchFamily="34" charset="0"/>
              </a:defRPr>
            </a:lvl7pPr>
            <a:lvl8pPr marL="3200400" fontAlgn="base">
              <a:spcBef>
                <a:spcPct val="0"/>
              </a:spcBef>
              <a:spcAft>
                <a:spcPct val="0"/>
              </a:spcAft>
              <a:tabLst>
                <a:tab pos="331788" algn="l"/>
              </a:tabLst>
              <a:defRPr>
                <a:solidFill>
                  <a:schemeClr val="tx1"/>
                </a:solidFill>
                <a:latin typeface="Arial" pitchFamily="34" charset="0"/>
                <a:cs typeface="Arial" pitchFamily="34" charset="0"/>
              </a:defRPr>
            </a:lvl8pPr>
            <a:lvl9pPr marL="3657600" fontAlgn="base">
              <a:spcBef>
                <a:spcPct val="0"/>
              </a:spcBef>
              <a:spcAft>
                <a:spcPct val="0"/>
              </a:spcAft>
              <a:tabLst>
                <a:tab pos="331788" algn="l"/>
              </a:tabLs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331788" algn="l"/>
              </a:tabLst>
            </a:pPr>
            <a:endParaRPr kumimoji="0" lang="es-AR" altLang="es-AR"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930629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7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dirty="0">
              <a:solidFill>
                <a:schemeClr val="dk1"/>
              </a:solidFill>
              <a:latin typeface="Arial"/>
              <a:ea typeface="Arial"/>
              <a:cs typeface="Arial"/>
              <a:sym typeface="Arial"/>
            </a:endParaRPr>
          </a:p>
        </p:txBody>
      </p:sp>
      <p:sp>
        <p:nvSpPr>
          <p:cNvPr id="378" name="Google Shape;378;p40"/>
          <p:cNvSpPr txBox="1"/>
          <p:nvPr/>
        </p:nvSpPr>
        <p:spPr>
          <a:xfrm>
            <a:off x="391886" y="1001487"/>
            <a:ext cx="7698377" cy="5557828"/>
          </a:xfrm>
          <a:prstGeom prst="rect">
            <a:avLst/>
          </a:prstGeom>
          <a:noFill/>
          <a:ln>
            <a:noFill/>
          </a:ln>
        </p:spPr>
        <p:txBody>
          <a:bodyPr spcFirstLastPara="1" wrap="square" lIns="91425" tIns="45700" rIns="91425" bIns="45700" anchor="t" anchorCtr="0">
            <a:noAutofit/>
          </a:bodyPr>
          <a:lstStyle/>
          <a:p>
            <a:pPr marL="360363" lvl="0" algn="ctr">
              <a:buClr>
                <a:srgbClr val="2F2B20"/>
              </a:buClr>
              <a:buSzPts val="2400"/>
            </a:pPr>
            <a:r>
              <a:rPr lang="es-AR" sz="3200" b="1" dirty="0">
                <a:solidFill>
                  <a:srgbClr val="2F2B20"/>
                </a:solidFill>
                <a:latin typeface="Calibri"/>
                <a:ea typeface="Calibri"/>
                <a:cs typeface="Calibri"/>
                <a:sym typeface="Calibri"/>
              </a:rPr>
              <a:t>PRESPECTIVA PROFÉTICA</a:t>
            </a:r>
          </a:p>
          <a:p>
            <a:pPr marL="360363" lvl="0" algn="just">
              <a:buClr>
                <a:schemeClr val="dk1"/>
              </a:buClr>
              <a:buSzPts val="2400"/>
            </a:pPr>
            <a:endParaRPr lang="es-AR" sz="1800" dirty="0">
              <a:solidFill>
                <a:schemeClr val="dk1"/>
              </a:solidFill>
              <a:latin typeface="Calibri"/>
              <a:ea typeface="Calibri"/>
              <a:cs typeface="Calibri"/>
              <a:sym typeface="Calibri"/>
            </a:endParaRPr>
          </a:p>
          <a:p>
            <a:pPr marL="360363" lvl="0" algn="just">
              <a:buClr>
                <a:schemeClr val="dk1"/>
              </a:buClr>
              <a:buSzPts val="2400"/>
            </a:pPr>
            <a:endParaRPr lang="es-AR" sz="2200" dirty="0">
              <a:solidFill>
                <a:schemeClr val="dk1"/>
              </a:solidFill>
              <a:latin typeface="Calibri"/>
              <a:ea typeface="Calibri"/>
              <a:cs typeface="Calibri"/>
              <a:sym typeface="Calibri"/>
            </a:endParaRPr>
          </a:p>
          <a:p>
            <a:pPr marL="360363" lvl="0" algn="just">
              <a:buClr>
                <a:schemeClr val="dk1"/>
              </a:buClr>
              <a:buSzPts val="2400"/>
            </a:pPr>
            <a:endParaRPr lang="es-AR" sz="2200" dirty="0">
              <a:solidFill>
                <a:schemeClr val="dk1"/>
              </a:solidFill>
              <a:latin typeface="Calibri"/>
              <a:ea typeface="Calibri"/>
              <a:cs typeface="Calibri"/>
              <a:sym typeface="Calibri"/>
            </a:endParaRPr>
          </a:p>
          <a:p>
            <a:pPr marL="360363" lvl="0" algn="just">
              <a:buClr>
                <a:schemeClr val="dk1"/>
              </a:buClr>
              <a:buSzPts val="2400"/>
            </a:pPr>
            <a:endParaRPr lang="es-AR" sz="2200" dirty="0">
              <a:solidFill>
                <a:schemeClr val="dk1"/>
              </a:solidFill>
              <a:latin typeface="Calibri"/>
              <a:ea typeface="Calibri"/>
              <a:cs typeface="Calibri"/>
              <a:sym typeface="Calibri"/>
            </a:endParaRPr>
          </a:p>
          <a:p>
            <a:pPr marL="360363" lvl="0" algn="just">
              <a:buClr>
                <a:schemeClr val="dk1"/>
              </a:buClr>
              <a:buSzPts val="2400"/>
            </a:pPr>
            <a:endParaRPr lang="es-AR" sz="2200" dirty="0">
              <a:solidFill>
                <a:schemeClr val="dk1"/>
              </a:solidFill>
              <a:latin typeface="Calibri"/>
              <a:ea typeface="Calibri"/>
              <a:cs typeface="Calibri"/>
              <a:sym typeface="Calibri"/>
            </a:endParaRPr>
          </a:p>
          <a:p>
            <a:pPr marL="360363" lvl="0" algn="just">
              <a:buClr>
                <a:schemeClr val="dk1"/>
              </a:buClr>
              <a:buSzPts val="2400"/>
            </a:pPr>
            <a:endParaRPr lang="es-AR" sz="2200" dirty="0">
              <a:solidFill>
                <a:schemeClr val="dk1"/>
              </a:solidFill>
              <a:latin typeface="Calibri"/>
              <a:ea typeface="Calibri"/>
              <a:cs typeface="Calibri"/>
              <a:sym typeface="Calibri"/>
            </a:endParaRPr>
          </a:p>
          <a:p>
            <a:pPr marL="360363" lvl="0" algn="just">
              <a:buClr>
                <a:schemeClr val="dk1"/>
              </a:buClr>
              <a:buSzPts val="2400"/>
            </a:pPr>
            <a:endParaRPr lang="es-AR" sz="2200" u="sng" dirty="0">
              <a:solidFill>
                <a:schemeClr val="dk1"/>
              </a:solidFill>
              <a:latin typeface="Calibri"/>
              <a:ea typeface="Calibri"/>
              <a:cs typeface="Calibri"/>
              <a:sym typeface="Calibri"/>
            </a:endParaRPr>
          </a:p>
          <a:p>
            <a:pPr marL="360363" lvl="0" algn="just">
              <a:buClr>
                <a:schemeClr val="dk1"/>
              </a:buClr>
              <a:buSzPts val="2400"/>
            </a:pPr>
            <a:endParaRPr lang="es-AR" sz="2200" dirty="0">
              <a:solidFill>
                <a:schemeClr val="dk1"/>
              </a:solidFill>
              <a:latin typeface="Calibri"/>
              <a:ea typeface="Calibri"/>
              <a:cs typeface="Calibri"/>
              <a:sym typeface="Calibri"/>
            </a:endParaRPr>
          </a:p>
          <a:p>
            <a:pPr marL="817563" lvl="0" indent="-457200">
              <a:buClr>
                <a:schemeClr val="dk1"/>
              </a:buClr>
              <a:buSzPts val="2400"/>
              <a:buFont typeface="+mj-lt"/>
              <a:buAutoNum type="arabicPeriod"/>
            </a:pPr>
            <a:endParaRPr lang="es-AR" sz="2200" dirty="0">
              <a:solidFill>
                <a:schemeClr val="dk1"/>
              </a:solidFill>
              <a:latin typeface="Calibri"/>
              <a:ea typeface="Calibri"/>
              <a:cs typeface="Calibri"/>
              <a:sym typeface="Calibri"/>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99</a:t>
            </a:fld>
            <a:endParaRPr dirty="0"/>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lvl="0">
              <a:buClr>
                <a:schemeClr val="lt1"/>
              </a:buClr>
              <a:buSzPts val="3600"/>
            </a:pPr>
            <a:r>
              <a:rPr lang="es-AR" sz="3000" b="1" dirty="0">
                <a:solidFill>
                  <a:schemeClr val="lt1"/>
                </a:solidFill>
                <a:latin typeface="Calibri"/>
                <a:ea typeface="Calibri"/>
                <a:cs typeface="Calibri"/>
                <a:sym typeface="Calibri"/>
              </a:rPr>
              <a:t>C. INTERPRETANDO LAS PROFECÍAS</a:t>
            </a:r>
          </a:p>
        </p:txBody>
      </p:sp>
      <p:sp>
        <p:nvSpPr>
          <p:cNvPr id="4" name="Rectangle 3"/>
          <p:cNvSpPr>
            <a:spLocks noChangeArrowheads="1"/>
          </p:cNvSpPr>
          <p:nvPr/>
        </p:nvSpPr>
        <p:spPr bwMode="auto">
          <a:xfrm>
            <a:off x="1581150" y="31146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331788" algn="l"/>
              </a:tabLst>
              <a:defRPr>
                <a:solidFill>
                  <a:schemeClr val="tx1"/>
                </a:solidFill>
                <a:latin typeface="Arial" pitchFamily="34" charset="0"/>
                <a:cs typeface="Arial" pitchFamily="34" charset="0"/>
              </a:defRPr>
            </a:lvl1pPr>
            <a:lvl2pPr marL="457200" fontAlgn="base">
              <a:spcBef>
                <a:spcPct val="0"/>
              </a:spcBef>
              <a:spcAft>
                <a:spcPct val="0"/>
              </a:spcAft>
              <a:tabLst>
                <a:tab pos="331788" algn="l"/>
              </a:tabLst>
              <a:defRPr>
                <a:solidFill>
                  <a:schemeClr val="tx1"/>
                </a:solidFill>
                <a:latin typeface="Arial" pitchFamily="34" charset="0"/>
                <a:cs typeface="Arial" pitchFamily="34" charset="0"/>
              </a:defRPr>
            </a:lvl2pPr>
            <a:lvl3pPr marL="914400" fontAlgn="base">
              <a:spcBef>
                <a:spcPct val="0"/>
              </a:spcBef>
              <a:spcAft>
                <a:spcPct val="0"/>
              </a:spcAft>
              <a:tabLst>
                <a:tab pos="331788" algn="l"/>
              </a:tabLst>
              <a:defRPr>
                <a:solidFill>
                  <a:schemeClr val="tx1"/>
                </a:solidFill>
                <a:latin typeface="Arial" pitchFamily="34" charset="0"/>
                <a:cs typeface="Arial" pitchFamily="34" charset="0"/>
              </a:defRPr>
            </a:lvl3pPr>
            <a:lvl4pPr marL="1371600" fontAlgn="base">
              <a:spcBef>
                <a:spcPct val="0"/>
              </a:spcBef>
              <a:spcAft>
                <a:spcPct val="0"/>
              </a:spcAft>
              <a:tabLst>
                <a:tab pos="331788" algn="l"/>
              </a:tabLst>
              <a:defRPr>
                <a:solidFill>
                  <a:schemeClr val="tx1"/>
                </a:solidFill>
                <a:latin typeface="Arial" pitchFamily="34" charset="0"/>
                <a:cs typeface="Arial" pitchFamily="34" charset="0"/>
              </a:defRPr>
            </a:lvl4pPr>
            <a:lvl5pPr marL="1828800" fontAlgn="base">
              <a:spcBef>
                <a:spcPct val="0"/>
              </a:spcBef>
              <a:spcAft>
                <a:spcPct val="0"/>
              </a:spcAft>
              <a:tabLst>
                <a:tab pos="331788" algn="l"/>
              </a:tabLst>
              <a:defRPr>
                <a:solidFill>
                  <a:schemeClr val="tx1"/>
                </a:solidFill>
                <a:latin typeface="Arial" pitchFamily="34" charset="0"/>
                <a:cs typeface="Arial" pitchFamily="34" charset="0"/>
              </a:defRPr>
            </a:lvl5pPr>
            <a:lvl6pPr marL="2286000" fontAlgn="base">
              <a:spcBef>
                <a:spcPct val="0"/>
              </a:spcBef>
              <a:spcAft>
                <a:spcPct val="0"/>
              </a:spcAft>
              <a:tabLst>
                <a:tab pos="331788" algn="l"/>
              </a:tabLst>
              <a:defRPr>
                <a:solidFill>
                  <a:schemeClr val="tx1"/>
                </a:solidFill>
                <a:latin typeface="Arial" pitchFamily="34" charset="0"/>
                <a:cs typeface="Arial" pitchFamily="34" charset="0"/>
              </a:defRPr>
            </a:lvl6pPr>
            <a:lvl7pPr marL="2743200" fontAlgn="base">
              <a:spcBef>
                <a:spcPct val="0"/>
              </a:spcBef>
              <a:spcAft>
                <a:spcPct val="0"/>
              </a:spcAft>
              <a:tabLst>
                <a:tab pos="331788" algn="l"/>
              </a:tabLst>
              <a:defRPr>
                <a:solidFill>
                  <a:schemeClr val="tx1"/>
                </a:solidFill>
                <a:latin typeface="Arial" pitchFamily="34" charset="0"/>
                <a:cs typeface="Arial" pitchFamily="34" charset="0"/>
              </a:defRPr>
            </a:lvl7pPr>
            <a:lvl8pPr marL="3200400" fontAlgn="base">
              <a:spcBef>
                <a:spcPct val="0"/>
              </a:spcBef>
              <a:spcAft>
                <a:spcPct val="0"/>
              </a:spcAft>
              <a:tabLst>
                <a:tab pos="331788" algn="l"/>
              </a:tabLst>
              <a:defRPr>
                <a:solidFill>
                  <a:schemeClr val="tx1"/>
                </a:solidFill>
                <a:latin typeface="Arial" pitchFamily="34" charset="0"/>
                <a:cs typeface="Arial" pitchFamily="34" charset="0"/>
              </a:defRPr>
            </a:lvl8pPr>
            <a:lvl9pPr marL="3657600" fontAlgn="base">
              <a:spcBef>
                <a:spcPct val="0"/>
              </a:spcBef>
              <a:spcAft>
                <a:spcPct val="0"/>
              </a:spcAft>
              <a:tabLst>
                <a:tab pos="331788" algn="l"/>
              </a:tabLs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331788" algn="l"/>
              </a:tabLst>
            </a:pPr>
            <a:endParaRPr kumimoji="0" lang="es-AR" altLang="es-AR" sz="1800" b="0" i="0" u="none" strike="noStrike" cap="none" normalizeH="0" baseline="0" dirty="0">
              <a:ln>
                <a:noFill/>
              </a:ln>
              <a:solidFill>
                <a:schemeClr val="tx1"/>
              </a:solidFill>
              <a:effectLst/>
              <a:latin typeface="Arial" pitchFamily="34" charset="0"/>
              <a:cs typeface="Arial" pitchFamily="34" charset="0"/>
            </a:endParaRPr>
          </a:p>
        </p:txBody>
      </p:sp>
      <p:pic>
        <p:nvPicPr>
          <p:cNvPr id="3" name="Gráfico 2">
            <a:extLst>
              <a:ext uri="{FF2B5EF4-FFF2-40B4-BE49-F238E27FC236}">
                <a16:creationId xmlns:a16="http://schemas.microsoft.com/office/drawing/2014/main" id="{3DE1DA97-080F-4545-B75B-D3AD31A768B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300549" y="1761612"/>
            <a:ext cx="1997438" cy="4612480"/>
          </a:xfrm>
          <a:prstGeom prst="rect">
            <a:avLst/>
          </a:prstGeom>
        </p:spPr>
      </p:pic>
    </p:spTree>
    <p:extLst>
      <p:ext uri="{BB962C8B-B14F-4D97-AF65-F5344CB8AC3E}">
        <p14:creationId xmlns:p14="http://schemas.microsoft.com/office/powerpoint/2010/main" val="111480801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dirty="0">
              <a:solidFill>
                <a:schemeClr val="dk1"/>
              </a:solidFill>
              <a:latin typeface="Arial"/>
              <a:ea typeface="Arial"/>
              <a:cs typeface="Arial"/>
              <a:sym typeface="Arial"/>
            </a:endParaRPr>
          </a:p>
        </p:txBody>
      </p:sp>
      <p:sp>
        <p:nvSpPr>
          <p:cNvPr id="378" name="Google Shape;378;p40"/>
          <p:cNvSpPr txBox="1"/>
          <p:nvPr/>
        </p:nvSpPr>
        <p:spPr>
          <a:xfrm>
            <a:off x="391886" y="1001487"/>
            <a:ext cx="7698377" cy="5557828"/>
          </a:xfrm>
          <a:prstGeom prst="rect">
            <a:avLst/>
          </a:prstGeom>
          <a:noFill/>
          <a:ln>
            <a:noFill/>
          </a:ln>
        </p:spPr>
        <p:txBody>
          <a:bodyPr spcFirstLastPara="1" wrap="square" lIns="91425" tIns="45700" rIns="91425" bIns="45700" anchor="t" anchorCtr="0">
            <a:noAutofit/>
          </a:bodyPr>
          <a:lstStyle/>
          <a:p>
            <a:pPr marL="360363" lvl="0" algn="ctr">
              <a:buClr>
                <a:schemeClr val="dk1"/>
              </a:buClr>
              <a:buSzPts val="2400"/>
            </a:pPr>
            <a:r>
              <a:rPr lang="es-AR" sz="3200" b="1" dirty="0">
                <a:solidFill>
                  <a:schemeClr val="dk1"/>
                </a:solidFill>
                <a:latin typeface="Calibri"/>
                <a:ea typeface="Calibri"/>
                <a:cs typeface="Calibri"/>
                <a:sym typeface="Calibri"/>
              </a:rPr>
              <a:t>PRESPECTIVA PROFÉTICA</a:t>
            </a:r>
          </a:p>
          <a:p>
            <a:pPr marL="360363" lvl="0" algn="just">
              <a:buClr>
                <a:schemeClr val="dk1"/>
              </a:buClr>
              <a:buSzPts val="2400"/>
            </a:pPr>
            <a:endParaRPr lang="es-AR" sz="2200" dirty="0">
              <a:solidFill>
                <a:schemeClr val="dk1"/>
              </a:solidFill>
              <a:latin typeface="Calibri"/>
              <a:ea typeface="Calibri"/>
              <a:cs typeface="Calibri"/>
              <a:sym typeface="Calibri"/>
            </a:endParaRPr>
          </a:p>
          <a:p>
            <a:pPr marL="360363" lvl="0" algn="just">
              <a:buClr>
                <a:schemeClr val="dk1"/>
              </a:buClr>
              <a:buSzPts val="2400"/>
            </a:pPr>
            <a:endParaRPr lang="es-AR" sz="2200" dirty="0">
              <a:solidFill>
                <a:schemeClr val="dk1"/>
              </a:solidFill>
              <a:latin typeface="Calibri"/>
              <a:ea typeface="Calibri"/>
              <a:cs typeface="Calibri"/>
              <a:sym typeface="Calibri"/>
            </a:endParaRPr>
          </a:p>
          <a:p>
            <a:pPr marL="360363" lvl="0" algn="just">
              <a:buClr>
                <a:schemeClr val="dk1"/>
              </a:buClr>
              <a:buSzPts val="2400"/>
            </a:pPr>
            <a:endParaRPr lang="es-AR" sz="2200" dirty="0">
              <a:solidFill>
                <a:schemeClr val="dk1"/>
              </a:solidFill>
              <a:latin typeface="Calibri"/>
              <a:ea typeface="Calibri"/>
              <a:cs typeface="Calibri"/>
              <a:sym typeface="Calibri"/>
            </a:endParaRPr>
          </a:p>
          <a:p>
            <a:pPr marL="360363" lvl="0" algn="just">
              <a:buClr>
                <a:schemeClr val="dk1"/>
              </a:buClr>
              <a:buSzPts val="2400"/>
            </a:pPr>
            <a:endParaRPr lang="es-AR" sz="2200" dirty="0">
              <a:solidFill>
                <a:schemeClr val="dk1"/>
              </a:solidFill>
              <a:latin typeface="Calibri"/>
              <a:ea typeface="Calibri"/>
              <a:cs typeface="Calibri"/>
              <a:sym typeface="Calibri"/>
            </a:endParaRPr>
          </a:p>
          <a:p>
            <a:pPr marL="360363" lvl="0" algn="just">
              <a:buClr>
                <a:schemeClr val="dk1"/>
              </a:buClr>
              <a:buSzPts val="2400"/>
            </a:pPr>
            <a:endParaRPr lang="es-AR" sz="2200" dirty="0">
              <a:solidFill>
                <a:schemeClr val="dk1"/>
              </a:solidFill>
              <a:latin typeface="Calibri"/>
              <a:ea typeface="Calibri"/>
              <a:cs typeface="Calibri"/>
              <a:sym typeface="Calibri"/>
            </a:endParaRPr>
          </a:p>
          <a:p>
            <a:pPr marL="360363" lvl="0" algn="just">
              <a:buClr>
                <a:schemeClr val="dk1"/>
              </a:buClr>
              <a:buSzPts val="2400"/>
            </a:pPr>
            <a:endParaRPr lang="es-AR" sz="2200" u="sng" dirty="0">
              <a:solidFill>
                <a:schemeClr val="dk1"/>
              </a:solidFill>
              <a:latin typeface="Calibri"/>
              <a:ea typeface="Calibri"/>
              <a:cs typeface="Calibri"/>
              <a:sym typeface="Calibri"/>
            </a:endParaRPr>
          </a:p>
          <a:p>
            <a:pPr marL="360363" lvl="0" algn="just">
              <a:buClr>
                <a:schemeClr val="dk1"/>
              </a:buClr>
              <a:buSzPts val="2400"/>
            </a:pPr>
            <a:endParaRPr lang="es-AR" sz="2200" dirty="0">
              <a:solidFill>
                <a:schemeClr val="dk1"/>
              </a:solidFill>
              <a:latin typeface="Calibri"/>
              <a:ea typeface="Calibri"/>
              <a:cs typeface="Calibri"/>
              <a:sym typeface="Calibri"/>
            </a:endParaRPr>
          </a:p>
          <a:p>
            <a:pPr marL="817563" lvl="0" indent="-457200">
              <a:buClr>
                <a:schemeClr val="dk1"/>
              </a:buClr>
              <a:buSzPts val="2400"/>
              <a:buFont typeface="+mj-lt"/>
              <a:buAutoNum type="arabicPeriod"/>
            </a:pPr>
            <a:endParaRPr lang="es-AR" sz="2200" dirty="0">
              <a:solidFill>
                <a:schemeClr val="dk1"/>
              </a:solidFill>
              <a:latin typeface="Calibri"/>
              <a:ea typeface="Calibri"/>
              <a:cs typeface="Calibri"/>
              <a:sym typeface="Calibri"/>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100</a:t>
            </a:fld>
            <a:endParaRPr dirty="0"/>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lvl="0">
              <a:buClr>
                <a:schemeClr val="lt1"/>
              </a:buClr>
              <a:buSzPts val="3600"/>
            </a:pPr>
            <a:r>
              <a:rPr lang="es-AR" sz="3000" b="1" dirty="0">
                <a:solidFill>
                  <a:schemeClr val="lt1"/>
                </a:solidFill>
                <a:latin typeface="Calibri"/>
                <a:ea typeface="Calibri"/>
                <a:cs typeface="Calibri"/>
                <a:sym typeface="Calibri"/>
              </a:rPr>
              <a:t>C. INTERPRETANDO LAS PROFECÍAS</a:t>
            </a:r>
          </a:p>
        </p:txBody>
      </p:sp>
      <p:sp>
        <p:nvSpPr>
          <p:cNvPr id="4" name="Rectangle 3"/>
          <p:cNvSpPr>
            <a:spLocks noChangeArrowheads="1"/>
          </p:cNvSpPr>
          <p:nvPr/>
        </p:nvSpPr>
        <p:spPr bwMode="auto">
          <a:xfrm>
            <a:off x="1581150" y="31146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331788" algn="l"/>
              </a:tabLst>
              <a:defRPr>
                <a:solidFill>
                  <a:schemeClr val="tx1"/>
                </a:solidFill>
                <a:latin typeface="Arial" pitchFamily="34" charset="0"/>
                <a:cs typeface="Arial" pitchFamily="34" charset="0"/>
              </a:defRPr>
            </a:lvl1pPr>
            <a:lvl2pPr marL="457200" fontAlgn="base">
              <a:spcBef>
                <a:spcPct val="0"/>
              </a:spcBef>
              <a:spcAft>
                <a:spcPct val="0"/>
              </a:spcAft>
              <a:tabLst>
                <a:tab pos="331788" algn="l"/>
              </a:tabLst>
              <a:defRPr>
                <a:solidFill>
                  <a:schemeClr val="tx1"/>
                </a:solidFill>
                <a:latin typeface="Arial" pitchFamily="34" charset="0"/>
                <a:cs typeface="Arial" pitchFamily="34" charset="0"/>
              </a:defRPr>
            </a:lvl2pPr>
            <a:lvl3pPr marL="914400" fontAlgn="base">
              <a:spcBef>
                <a:spcPct val="0"/>
              </a:spcBef>
              <a:spcAft>
                <a:spcPct val="0"/>
              </a:spcAft>
              <a:tabLst>
                <a:tab pos="331788" algn="l"/>
              </a:tabLst>
              <a:defRPr>
                <a:solidFill>
                  <a:schemeClr val="tx1"/>
                </a:solidFill>
                <a:latin typeface="Arial" pitchFamily="34" charset="0"/>
                <a:cs typeface="Arial" pitchFamily="34" charset="0"/>
              </a:defRPr>
            </a:lvl3pPr>
            <a:lvl4pPr marL="1371600" fontAlgn="base">
              <a:spcBef>
                <a:spcPct val="0"/>
              </a:spcBef>
              <a:spcAft>
                <a:spcPct val="0"/>
              </a:spcAft>
              <a:tabLst>
                <a:tab pos="331788" algn="l"/>
              </a:tabLst>
              <a:defRPr>
                <a:solidFill>
                  <a:schemeClr val="tx1"/>
                </a:solidFill>
                <a:latin typeface="Arial" pitchFamily="34" charset="0"/>
                <a:cs typeface="Arial" pitchFamily="34" charset="0"/>
              </a:defRPr>
            </a:lvl4pPr>
            <a:lvl5pPr marL="1828800" fontAlgn="base">
              <a:spcBef>
                <a:spcPct val="0"/>
              </a:spcBef>
              <a:spcAft>
                <a:spcPct val="0"/>
              </a:spcAft>
              <a:tabLst>
                <a:tab pos="331788" algn="l"/>
              </a:tabLst>
              <a:defRPr>
                <a:solidFill>
                  <a:schemeClr val="tx1"/>
                </a:solidFill>
                <a:latin typeface="Arial" pitchFamily="34" charset="0"/>
                <a:cs typeface="Arial" pitchFamily="34" charset="0"/>
              </a:defRPr>
            </a:lvl5pPr>
            <a:lvl6pPr marL="2286000" fontAlgn="base">
              <a:spcBef>
                <a:spcPct val="0"/>
              </a:spcBef>
              <a:spcAft>
                <a:spcPct val="0"/>
              </a:spcAft>
              <a:tabLst>
                <a:tab pos="331788" algn="l"/>
              </a:tabLst>
              <a:defRPr>
                <a:solidFill>
                  <a:schemeClr val="tx1"/>
                </a:solidFill>
                <a:latin typeface="Arial" pitchFamily="34" charset="0"/>
                <a:cs typeface="Arial" pitchFamily="34" charset="0"/>
              </a:defRPr>
            </a:lvl6pPr>
            <a:lvl7pPr marL="2743200" fontAlgn="base">
              <a:spcBef>
                <a:spcPct val="0"/>
              </a:spcBef>
              <a:spcAft>
                <a:spcPct val="0"/>
              </a:spcAft>
              <a:tabLst>
                <a:tab pos="331788" algn="l"/>
              </a:tabLst>
              <a:defRPr>
                <a:solidFill>
                  <a:schemeClr val="tx1"/>
                </a:solidFill>
                <a:latin typeface="Arial" pitchFamily="34" charset="0"/>
                <a:cs typeface="Arial" pitchFamily="34" charset="0"/>
              </a:defRPr>
            </a:lvl7pPr>
            <a:lvl8pPr marL="3200400" fontAlgn="base">
              <a:spcBef>
                <a:spcPct val="0"/>
              </a:spcBef>
              <a:spcAft>
                <a:spcPct val="0"/>
              </a:spcAft>
              <a:tabLst>
                <a:tab pos="331788" algn="l"/>
              </a:tabLst>
              <a:defRPr>
                <a:solidFill>
                  <a:schemeClr val="tx1"/>
                </a:solidFill>
                <a:latin typeface="Arial" pitchFamily="34" charset="0"/>
                <a:cs typeface="Arial" pitchFamily="34" charset="0"/>
              </a:defRPr>
            </a:lvl8pPr>
            <a:lvl9pPr marL="3657600" fontAlgn="base">
              <a:spcBef>
                <a:spcPct val="0"/>
              </a:spcBef>
              <a:spcAft>
                <a:spcPct val="0"/>
              </a:spcAft>
              <a:tabLst>
                <a:tab pos="331788" algn="l"/>
              </a:tabLs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331788" algn="l"/>
              </a:tabLst>
            </a:pPr>
            <a:endParaRPr kumimoji="0" lang="es-AR" altLang="es-AR" sz="1800" b="0" i="0" u="none" strike="noStrike" cap="none" normalizeH="0" baseline="0" dirty="0">
              <a:ln>
                <a:noFill/>
              </a:ln>
              <a:solidFill>
                <a:schemeClr val="tx1"/>
              </a:solidFill>
              <a:effectLst/>
              <a:latin typeface="Arial" pitchFamily="34" charset="0"/>
              <a:cs typeface="Arial" pitchFamily="34" charset="0"/>
            </a:endParaRPr>
          </a:p>
        </p:txBody>
      </p:sp>
      <p:pic>
        <p:nvPicPr>
          <p:cNvPr id="2" name="Gráfico 1">
            <a:extLst>
              <a:ext uri="{FF2B5EF4-FFF2-40B4-BE49-F238E27FC236}">
                <a16:creationId xmlns:a16="http://schemas.microsoft.com/office/drawing/2014/main" id="{C2627564-949B-4AC7-AD92-3EC6565667C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41950" y="3412944"/>
            <a:ext cx="7355274" cy="2038051"/>
          </a:xfrm>
          <a:prstGeom prst="rect">
            <a:avLst/>
          </a:prstGeom>
        </p:spPr>
      </p:pic>
    </p:spTree>
    <p:extLst>
      <p:ext uri="{BB962C8B-B14F-4D97-AF65-F5344CB8AC3E}">
        <p14:creationId xmlns:p14="http://schemas.microsoft.com/office/powerpoint/2010/main" val="226445061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dirty="0">
              <a:solidFill>
                <a:schemeClr val="dk1"/>
              </a:solidFill>
              <a:latin typeface="Arial"/>
              <a:ea typeface="Arial"/>
              <a:cs typeface="Arial"/>
              <a:sym typeface="Arial"/>
            </a:endParaRPr>
          </a:p>
        </p:txBody>
      </p:sp>
      <p:sp>
        <p:nvSpPr>
          <p:cNvPr id="378" name="Google Shape;378;p40"/>
          <p:cNvSpPr txBox="1"/>
          <p:nvPr/>
        </p:nvSpPr>
        <p:spPr>
          <a:xfrm>
            <a:off x="391886" y="1001487"/>
            <a:ext cx="7698377" cy="5557828"/>
          </a:xfrm>
          <a:prstGeom prst="rect">
            <a:avLst/>
          </a:prstGeom>
          <a:noFill/>
          <a:ln>
            <a:noFill/>
          </a:ln>
        </p:spPr>
        <p:txBody>
          <a:bodyPr spcFirstLastPara="1" wrap="square" lIns="91425" tIns="45700" rIns="91425" bIns="45700" anchor="t" anchorCtr="0">
            <a:noAutofit/>
          </a:bodyPr>
          <a:lstStyle/>
          <a:p>
            <a:pPr marL="360363" lvl="0" algn="just">
              <a:buClr>
                <a:schemeClr val="dk1"/>
              </a:buClr>
              <a:buSzPts val="2400"/>
            </a:pPr>
            <a:r>
              <a:rPr lang="es-AR" sz="2200" b="1" dirty="0">
                <a:solidFill>
                  <a:schemeClr val="dk1"/>
                </a:solidFill>
                <a:latin typeface="Calibri"/>
                <a:ea typeface="Calibri"/>
                <a:cs typeface="Calibri"/>
                <a:sym typeface="Calibri"/>
              </a:rPr>
              <a:t>(5) Debo: </a:t>
            </a:r>
            <a:r>
              <a:rPr lang="es-AR" sz="2200" dirty="0">
                <a:solidFill>
                  <a:schemeClr val="dk1"/>
                </a:solidFill>
                <a:latin typeface="Calibri"/>
                <a:ea typeface="Calibri"/>
                <a:cs typeface="Calibri"/>
                <a:sym typeface="Calibri"/>
              </a:rPr>
              <a:t>determinar si la profecía ya ha sido cumplida o todavía está por cumplirse</a:t>
            </a:r>
          </a:p>
          <a:p>
            <a:pPr marL="360363" lvl="0" algn="just">
              <a:buClr>
                <a:schemeClr val="dk1"/>
              </a:buClr>
              <a:buSzPts val="2400"/>
            </a:pPr>
            <a:endParaRPr lang="es-AR" sz="2200" b="1" dirty="0">
              <a:solidFill>
                <a:schemeClr val="dk1"/>
              </a:solidFill>
              <a:latin typeface="Calibri"/>
              <a:ea typeface="Calibri"/>
              <a:cs typeface="Calibri"/>
              <a:sym typeface="Calibri"/>
            </a:endParaRPr>
          </a:p>
          <a:p>
            <a:pPr marL="360363" lvl="0" algn="just">
              <a:buClr>
                <a:schemeClr val="dk1"/>
              </a:buClr>
              <a:buSzPts val="2400"/>
            </a:pPr>
            <a:r>
              <a:rPr lang="es-AR" sz="2200" b="1" dirty="0">
                <a:solidFill>
                  <a:schemeClr val="dk1"/>
                </a:solidFill>
                <a:latin typeface="Calibri"/>
                <a:ea typeface="Calibri"/>
                <a:cs typeface="Calibri"/>
                <a:sym typeface="Calibri"/>
              </a:rPr>
              <a:t>Es posible que: </a:t>
            </a:r>
            <a:r>
              <a:rPr lang="es-AR" sz="2200" dirty="0">
                <a:solidFill>
                  <a:schemeClr val="dk1"/>
                </a:solidFill>
                <a:latin typeface="Calibri"/>
                <a:ea typeface="Calibri"/>
                <a:cs typeface="Calibri"/>
                <a:sym typeface="Calibri"/>
              </a:rPr>
              <a:t>la profecía se haya cumplido</a:t>
            </a:r>
          </a:p>
          <a:p>
            <a:pPr marL="360363" lvl="0" algn="just">
              <a:buClr>
                <a:schemeClr val="dk1"/>
              </a:buClr>
              <a:buSzPts val="2400"/>
            </a:pPr>
            <a:endParaRPr lang="es-AR" sz="2200" b="1" dirty="0">
              <a:solidFill>
                <a:schemeClr val="dk1"/>
              </a:solidFill>
              <a:latin typeface="Calibri"/>
              <a:ea typeface="Calibri"/>
              <a:cs typeface="Calibri"/>
              <a:sym typeface="Calibri"/>
            </a:endParaRPr>
          </a:p>
          <a:p>
            <a:pPr marL="360363" lvl="0" algn="just">
              <a:buClr>
                <a:schemeClr val="dk1"/>
              </a:buClr>
              <a:buSzPts val="2400"/>
            </a:pPr>
            <a:r>
              <a:rPr lang="es-AR" sz="2200" b="1" dirty="0">
                <a:solidFill>
                  <a:schemeClr val="dk1"/>
                </a:solidFill>
                <a:latin typeface="Calibri"/>
                <a:ea typeface="Calibri"/>
                <a:cs typeface="Calibri"/>
                <a:sym typeface="Calibri"/>
              </a:rPr>
              <a:t>Es posible que:</a:t>
            </a:r>
            <a:r>
              <a:rPr lang="es-AR" sz="2200" dirty="0">
                <a:solidFill>
                  <a:schemeClr val="dk1"/>
                </a:solidFill>
                <a:latin typeface="Calibri"/>
                <a:ea typeface="Calibri"/>
                <a:cs typeface="Calibri"/>
                <a:sym typeface="Calibri"/>
              </a:rPr>
              <a:t> parte de la profecía se haya cumplido y parte no</a:t>
            </a:r>
          </a:p>
          <a:p>
            <a:pPr marL="360363" lvl="0" algn="just">
              <a:buClr>
                <a:schemeClr val="dk1"/>
              </a:buClr>
              <a:buSzPts val="2400"/>
            </a:pPr>
            <a:endParaRPr lang="es-AR" sz="2200" dirty="0">
              <a:solidFill>
                <a:schemeClr val="dk1"/>
              </a:solidFill>
              <a:latin typeface="Calibri"/>
              <a:ea typeface="Calibri"/>
              <a:cs typeface="Calibri"/>
              <a:sym typeface="Calibri"/>
            </a:endParaRPr>
          </a:p>
          <a:p>
            <a:pPr marL="360363" lvl="0" algn="just">
              <a:buClr>
                <a:schemeClr val="dk1"/>
              </a:buClr>
              <a:buSzPts val="2400"/>
            </a:pPr>
            <a:r>
              <a:rPr lang="es-AR" sz="2200" b="1" dirty="0">
                <a:solidFill>
                  <a:schemeClr val="dk1"/>
                </a:solidFill>
                <a:latin typeface="Calibri"/>
                <a:ea typeface="Calibri"/>
                <a:cs typeface="Calibri"/>
                <a:sym typeface="Calibri"/>
              </a:rPr>
              <a:t>Es posible que:</a:t>
            </a:r>
            <a:r>
              <a:rPr lang="es-AR" sz="2200" dirty="0">
                <a:solidFill>
                  <a:schemeClr val="dk1"/>
                </a:solidFill>
                <a:latin typeface="Calibri"/>
                <a:ea typeface="Calibri"/>
                <a:cs typeface="Calibri"/>
                <a:sym typeface="Calibri"/>
              </a:rPr>
              <a:t> la profecía aún no se haya cumplido </a:t>
            </a:r>
          </a:p>
          <a:p>
            <a:pPr marL="360363" lvl="0" algn="just">
              <a:buClr>
                <a:schemeClr val="dk1"/>
              </a:buClr>
              <a:buSzPts val="2400"/>
            </a:pPr>
            <a:endParaRPr lang="es-AR" sz="2200" dirty="0">
              <a:solidFill>
                <a:schemeClr val="dk1"/>
              </a:solidFill>
              <a:latin typeface="Calibri"/>
              <a:ea typeface="Calibri"/>
              <a:cs typeface="Calibri"/>
              <a:sym typeface="Calibri"/>
            </a:endParaRPr>
          </a:p>
          <a:p>
            <a:pPr marL="817563" lvl="0" indent="-457200">
              <a:buClr>
                <a:schemeClr val="dk1"/>
              </a:buClr>
              <a:buSzPts val="2400"/>
              <a:buFont typeface="+mj-lt"/>
              <a:buAutoNum type="arabicPeriod"/>
            </a:pPr>
            <a:endParaRPr lang="es-AR" sz="2200" dirty="0">
              <a:solidFill>
                <a:schemeClr val="dk1"/>
              </a:solidFill>
              <a:latin typeface="Calibri"/>
              <a:ea typeface="Calibri"/>
              <a:cs typeface="Calibri"/>
              <a:sym typeface="Calibri"/>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101</a:t>
            </a:fld>
            <a:endParaRPr dirty="0"/>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lvl="0">
              <a:buClr>
                <a:schemeClr val="lt1"/>
              </a:buClr>
              <a:buSzPts val="3600"/>
            </a:pPr>
            <a:r>
              <a:rPr lang="es-AR" sz="3000" b="1" dirty="0">
                <a:solidFill>
                  <a:schemeClr val="lt1"/>
                </a:solidFill>
                <a:latin typeface="Calibri"/>
                <a:ea typeface="Calibri"/>
                <a:cs typeface="Calibri"/>
                <a:sym typeface="Calibri"/>
              </a:rPr>
              <a:t>C. INTERPRETANDO LAS PROFECÍAS</a:t>
            </a:r>
          </a:p>
        </p:txBody>
      </p:sp>
      <p:sp>
        <p:nvSpPr>
          <p:cNvPr id="4" name="Rectangle 3"/>
          <p:cNvSpPr>
            <a:spLocks noChangeArrowheads="1"/>
          </p:cNvSpPr>
          <p:nvPr/>
        </p:nvSpPr>
        <p:spPr bwMode="auto">
          <a:xfrm>
            <a:off x="1581150" y="31146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331788" algn="l"/>
              </a:tabLst>
              <a:defRPr>
                <a:solidFill>
                  <a:schemeClr val="tx1"/>
                </a:solidFill>
                <a:latin typeface="Arial" pitchFamily="34" charset="0"/>
                <a:cs typeface="Arial" pitchFamily="34" charset="0"/>
              </a:defRPr>
            </a:lvl1pPr>
            <a:lvl2pPr marL="457200" fontAlgn="base">
              <a:spcBef>
                <a:spcPct val="0"/>
              </a:spcBef>
              <a:spcAft>
                <a:spcPct val="0"/>
              </a:spcAft>
              <a:tabLst>
                <a:tab pos="331788" algn="l"/>
              </a:tabLst>
              <a:defRPr>
                <a:solidFill>
                  <a:schemeClr val="tx1"/>
                </a:solidFill>
                <a:latin typeface="Arial" pitchFamily="34" charset="0"/>
                <a:cs typeface="Arial" pitchFamily="34" charset="0"/>
              </a:defRPr>
            </a:lvl2pPr>
            <a:lvl3pPr marL="914400" fontAlgn="base">
              <a:spcBef>
                <a:spcPct val="0"/>
              </a:spcBef>
              <a:spcAft>
                <a:spcPct val="0"/>
              </a:spcAft>
              <a:tabLst>
                <a:tab pos="331788" algn="l"/>
              </a:tabLst>
              <a:defRPr>
                <a:solidFill>
                  <a:schemeClr val="tx1"/>
                </a:solidFill>
                <a:latin typeface="Arial" pitchFamily="34" charset="0"/>
                <a:cs typeface="Arial" pitchFamily="34" charset="0"/>
              </a:defRPr>
            </a:lvl3pPr>
            <a:lvl4pPr marL="1371600" fontAlgn="base">
              <a:spcBef>
                <a:spcPct val="0"/>
              </a:spcBef>
              <a:spcAft>
                <a:spcPct val="0"/>
              </a:spcAft>
              <a:tabLst>
                <a:tab pos="331788" algn="l"/>
              </a:tabLst>
              <a:defRPr>
                <a:solidFill>
                  <a:schemeClr val="tx1"/>
                </a:solidFill>
                <a:latin typeface="Arial" pitchFamily="34" charset="0"/>
                <a:cs typeface="Arial" pitchFamily="34" charset="0"/>
              </a:defRPr>
            </a:lvl4pPr>
            <a:lvl5pPr marL="1828800" fontAlgn="base">
              <a:spcBef>
                <a:spcPct val="0"/>
              </a:spcBef>
              <a:spcAft>
                <a:spcPct val="0"/>
              </a:spcAft>
              <a:tabLst>
                <a:tab pos="331788" algn="l"/>
              </a:tabLst>
              <a:defRPr>
                <a:solidFill>
                  <a:schemeClr val="tx1"/>
                </a:solidFill>
                <a:latin typeface="Arial" pitchFamily="34" charset="0"/>
                <a:cs typeface="Arial" pitchFamily="34" charset="0"/>
              </a:defRPr>
            </a:lvl5pPr>
            <a:lvl6pPr marL="2286000" fontAlgn="base">
              <a:spcBef>
                <a:spcPct val="0"/>
              </a:spcBef>
              <a:spcAft>
                <a:spcPct val="0"/>
              </a:spcAft>
              <a:tabLst>
                <a:tab pos="331788" algn="l"/>
              </a:tabLst>
              <a:defRPr>
                <a:solidFill>
                  <a:schemeClr val="tx1"/>
                </a:solidFill>
                <a:latin typeface="Arial" pitchFamily="34" charset="0"/>
                <a:cs typeface="Arial" pitchFamily="34" charset="0"/>
              </a:defRPr>
            </a:lvl6pPr>
            <a:lvl7pPr marL="2743200" fontAlgn="base">
              <a:spcBef>
                <a:spcPct val="0"/>
              </a:spcBef>
              <a:spcAft>
                <a:spcPct val="0"/>
              </a:spcAft>
              <a:tabLst>
                <a:tab pos="331788" algn="l"/>
              </a:tabLst>
              <a:defRPr>
                <a:solidFill>
                  <a:schemeClr val="tx1"/>
                </a:solidFill>
                <a:latin typeface="Arial" pitchFamily="34" charset="0"/>
                <a:cs typeface="Arial" pitchFamily="34" charset="0"/>
              </a:defRPr>
            </a:lvl7pPr>
            <a:lvl8pPr marL="3200400" fontAlgn="base">
              <a:spcBef>
                <a:spcPct val="0"/>
              </a:spcBef>
              <a:spcAft>
                <a:spcPct val="0"/>
              </a:spcAft>
              <a:tabLst>
                <a:tab pos="331788" algn="l"/>
              </a:tabLst>
              <a:defRPr>
                <a:solidFill>
                  <a:schemeClr val="tx1"/>
                </a:solidFill>
                <a:latin typeface="Arial" pitchFamily="34" charset="0"/>
                <a:cs typeface="Arial" pitchFamily="34" charset="0"/>
              </a:defRPr>
            </a:lvl8pPr>
            <a:lvl9pPr marL="3657600" fontAlgn="base">
              <a:spcBef>
                <a:spcPct val="0"/>
              </a:spcBef>
              <a:spcAft>
                <a:spcPct val="0"/>
              </a:spcAft>
              <a:tabLst>
                <a:tab pos="331788" algn="l"/>
              </a:tabLs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331788" algn="l"/>
              </a:tabLst>
            </a:pPr>
            <a:endParaRPr kumimoji="0" lang="es-AR" altLang="es-AR"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98854221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rgbClr val="2F2B20"/>
              </a:solidFill>
            </a:endParaRPr>
          </a:p>
        </p:txBody>
      </p:sp>
      <p:sp>
        <p:nvSpPr>
          <p:cNvPr id="378" name="Google Shape;378;p40"/>
          <p:cNvSpPr txBox="1"/>
          <p:nvPr/>
        </p:nvSpPr>
        <p:spPr>
          <a:xfrm>
            <a:off x="0" y="1755724"/>
            <a:ext cx="8459787" cy="4246685"/>
          </a:xfrm>
          <a:prstGeom prst="rect">
            <a:avLst/>
          </a:prstGeom>
          <a:noFill/>
          <a:ln>
            <a:noFill/>
          </a:ln>
        </p:spPr>
        <p:txBody>
          <a:bodyPr spcFirstLastPara="1" wrap="square" lIns="91425" tIns="45700" rIns="91425" bIns="45700" anchor="ctr" anchorCtr="0">
            <a:noAutofit/>
          </a:bodyPr>
          <a:lstStyle/>
          <a:p>
            <a:pPr marL="360363" algn="ctr">
              <a:buClr>
                <a:srgbClr val="2F2B20"/>
              </a:buClr>
              <a:buSzPts val="2400"/>
            </a:pPr>
            <a:r>
              <a:rPr lang="es-AR" sz="2200" b="1" dirty="0">
                <a:solidFill>
                  <a:srgbClr val="2F2B20"/>
                </a:solidFill>
                <a:latin typeface="Calibri"/>
                <a:ea typeface="Calibri"/>
                <a:cs typeface="Calibri"/>
                <a:sym typeface="Calibri"/>
              </a:rPr>
              <a:t>CUATRO ASPECTOS A CONSIDERAR PARA LA CORRECTA INTERPRETACIÓN DE UN TEXTO:</a:t>
            </a:r>
          </a:p>
          <a:p>
            <a:pPr marL="360363" algn="ctr">
              <a:buClr>
                <a:srgbClr val="2F2B20"/>
              </a:buClr>
              <a:buSzPts val="2400"/>
            </a:pPr>
            <a:endParaRPr lang="es-AR" sz="2200" b="1" dirty="0">
              <a:solidFill>
                <a:srgbClr val="2F2B20"/>
              </a:solidFill>
              <a:latin typeface="Calibri"/>
              <a:ea typeface="Calibri"/>
              <a:cs typeface="Calibri"/>
              <a:sym typeface="Calibri"/>
            </a:endParaRPr>
          </a:p>
          <a:p>
            <a:pPr marL="817563" indent="-457200">
              <a:buClr>
                <a:srgbClr val="2F2B20"/>
              </a:buClr>
              <a:buSzPts val="2400"/>
              <a:buFont typeface="+mj-lt"/>
              <a:buAutoNum type="arabicPeriod"/>
            </a:pPr>
            <a:r>
              <a:rPr lang="es-AR" sz="2200" dirty="0">
                <a:solidFill>
                  <a:srgbClr val="2F2B20"/>
                </a:solidFill>
                <a:latin typeface="Calibri"/>
                <a:ea typeface="Calibri"/>
                <a:cs typeface="Calibri"/>
                <a:sym typeface="Calibri"/>
              </a:rPr>
              <a:t>Debo tener en cuenta la forma de pensar del autor.</a:t>
            </a:r>
          </a:p>
          <a:p>
            <a:pPr marL="817563" indent="-457200">
              <a:buClr>
                <a:srgbClr val="2F2B20"/>
              </a:buClr>
              <a:buSzPts val="2400"/>
              <a:buFont typeface="+mj-lt"/>
              <a:buAutoNum type="arabicPeriod"/>
            </a:pPr>
            <a:endParaRPr lang="es-AR" sz="2200" dirty="0">
              <a:solidFill>
                <a:srgbClr val="2F2B20"/>
              </a:solidFill>
              <a:latin typeface="Calibri"/>
              <a:ea typeface="Calibri"/>
              <a:cs typeface="Calibri"/>
              <a:sym typeface="Calibri"/>
            </a:endParaRPr>
          </a:p>
          <a:p>
            <a:pPr marL="817563" indent="-457200">
              <a:buClr>
                <a:srgbClr val="2F2B20"/>
              </a:buClr>
              <a:buSzPts val="2400"/>
              <a:buFont typeface="+mj-lt"/>
              <a:buAutoNum type="arabicPeriod"/>
            </a:pPr>
            <a:r>
              <a:rPr lang="es-AR" sz="2200" dirty="0">
                <a:solidFill>
                  <a:srgbClr val="2F2B20"/>
                </a:solidFill>
                <a:latin typeface="Calibri"/>
                <a:ea typeface="Calibri"/>
                <a:cs typeface="Calibri"/>
                <a:sym typeface="Calibri"/>
              </a:rPr>
              <a:t>Debo tener en cuenta otras partes de la biblia al interpretar un pasaje</a:t>
            </a:r>
          </a:p>
          <a:p>
            <a:pPr marL="896938" indent="-536575">
              <a:buClr>
                <a:srgbClr val="2F2B20"/>
              </a:buClr>
              <a:buSzPts val="2400"/>
              <a:buFont typeface="+mj-lt"/>
              <a:buAutoNum type="arabicPeriod"/>
            </a:pPr>
            <a:endParaRPr lang="es-AR" sz="2200" dirty="0">
              <a:solidFill>
                <a:srgbClr val="2F2B20"/>
              </a:solidFill>
              <a:latin typeface="Calibri"/>
              <a:ea typeface="Calibri"/>
              <a:cs typeface="Calibri"/>
              <a:sym typeface="Calibri"/>
            </a:endParaRPr>
          </a:p>
          <a:p>
            <a:pPr marL="817563" indent="-457200">
              <a:buClr>
                <a:srgbClr val="2F2B20"/>
              </a:buClr>
              <a:buSzPts val="2400"/>
              <a:buFont typeface="+mj-lt"/>
              <a:buAutoNum type="arabicPeriod"/>
            </a:pPr>
            <a:r>
              <a:rPr lang="es-AR" sz="2200" dirty="0">
                <a:solidFill>
                  <a:srgbClr val="2F2B20"/>
                </a:solidFill>
                <a:latin typeface="Calibri"/>
                <a:ea typeface="Calibri"/>
                <a:cs typeface="Calibri"/>
                <a:sym typeface="Calibri"/>
              </a:rPr>
              <a:t>Debo tener en cuenta que los textos más complicados se deben interpretar a la luz del los más claros.</a:t>
            </a:r>
          </a:p>
          <a:p>
            <a:pPr marL="896938" indent="-536575">
              <a:buClr>
                <a:srgbClr val="2F2B20"/>
              </a:buClr>
              <a:buSzPts val="2400"/>
              <a:buFont typeface="+mj-lt"/>
              <a:buAutoNum type="arabicPeriod"/>
            </a:pPr>
            <a:endParaRPr lang="es-AR" sz="2200" dirty="0">
              <a:solidFill>
                <a:srgbClr val="2F2B20"/>
              </a:solidFill>
              <a:latin typeface="Calibri"/>
              <a:ea typeface="Calibri"/>
              <a:cs typeface="Calibri"/>
              <a:sym typeface="Calibri"/>
            </a:endParaRPr>
          </a:p>
          <a:p>
            <a:pPr marL="817563" indent="-457200">
              <a:buClr>
                <a:srgbClr val="2F2B20"/>
              </a:buClr>
              <a:buSzPts val="2400"/>
              <a:buFont typeface="+mj-lt"/>
              <a:buAutoNum type="arabicPeriod"/>
            </a:pPr>
            <a:r>
              <a:rPr lang="es-AR" sz="2200" dirty="0">
                <a:solidFill>
                  <a:srgbClr val="2F2B20"/>
                </a:solidFill>
                <a:latin typeface="Calibri"/>
                <a:ea typeface="Calibri"/>
                <a:cs typeface="Calibri"/>
                <a:sym typeface="Calibri"/>
              </a:rPr>
              <a:t>Debo tener en cuenta el mensaje central del evangelio al interpretar los pasajes.</a:t>
            </a:r>
          </a:p>
          <a:p>
            <a:pPr marL="896938" indent="-536575">
              <a:buClr>
                <a:srgbClr val="2F2B20"/>
              </a:buClr>
              <a:buSzPts val="2400"/>
              <a:buFont typeface="+mj-lt"/>
              <a:buAutoNum type="arabicPeriod"/>
            </a:pPr>
            <a:endParaRPr lang="es-AR" sz="2200" dirty="0">
              <a:solidFill>
                <a:srgbClr val="2F2B20"/>
              </a:solidFill>
              <a:latin typeface="Calibri"/>
              <a:ea typeface="Calibri"/>
              <a:cs typeface="Calibri"/>
              <a:sym typeface="Calibri"/>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algn="ctr">
              <a:buClr>
                <a:srgbClr val="FFFFFF"/>
              </a:buClr>
              <a:buSzPts val="1800"/>
            </a:pPr>
            <a:fld id="{00000000-1234-1234-1234-123412341234}" type="slidenum">
              <a:rPr lang="en-US" sz="1800">
                <a:solidFill>
                  <a:srgbClr val="FFFFFF"/>
                </a:solidFill>
              </a:rPr>
              <a:pPr algn="ctr">
                <a:buClr>
                  <a:srgbClr val="FFFFFF"/>
                </a:buClr>
                <a:buSzPts val="1800"/>
              </a:pPr>
              <a:t>102</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a:buClr>
                <a:srgbClr val="FFFFFF"/>
              </a:buClr>
              <a:buSzPts val="3600"/>
            </a:pPr>
            <a:r>
              <a:rPr lang="es-AR" sz="3000" b="1" dirty="0">
                <a:solidFill>
                  <a:srgbClr val="FFFFFF"/>
                </a:solidFill>
                <a:latin typeface="Calibri"/>
                <a:ea typeface="Calibri"/>
                <a:cs typeface="Calibri"/>
                <a:sym typeface="Calibri"/>
              </a:rPr>
              <a:t>INTERPRETACIÓN</a:t>
            </a:r>
          </a:p>
        </p:txBody>
      </p:sp>
      <p:sp>
        <p:nvSpPr>
          <p:cNvPr id="4" name="Rectangle 3"/>
          <p:cNvSpPr>
            <a:spLocks noChangeArrowheads="1"/>
          </p:cNvSpPr>
          <p:nvPr/>
        </p:nvSpPr>
        <p:spPr bwMode="auto">
          <a:xfrm>
            <a:off x="1581150" y="31146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331788" algn="l"/>
              </a:tabLst>
              <a:defRPr>
                <a:solidFill>
                  <a:schemeClr val="tx1"/>
                </a:solidFill>
                <a:latin typeface="Arial" pitchFamily="34" charset="0"/>
                <a:cs typeface="Arial" pitchFamily="34" charset="0"/>
              </a:defRPr>
            </a:lvl1pPr>
            <a:lvl2pPr marL="457200" fontAlgn="base">
              <a:spcBef>
                <a:spcPct val="0"/>
              </a:spcBef>
              <a:spcAft>
                <a:spcPct val="0"/>
              </a:spcAft>
              <a:tabLst>
                <a:tab pos="331788" algn="l"/>
              </a:tabLst>
              <a:defRPr>
                <a:solidFill>
                  <a:schemeClr val="tx1"/>
                </a:solidFill>
                <a:latin typeface="Arial" pitchFamily="34" charset="0"/>
                <a:cs typeface="Arial" pitchFamily="34" charset="0"/>
              </a:defRPr>
            </a:lvl2pPr>
            <a:lvl3pPr marL="914400" fontAlgn="base">
              <a:spcBef>
                <a:spcPct val="0"/>
              </a:spcBef>
              <a:spcAft>
                <a:spcPct val="0"/>
              </a:spcAft>
              <a:tabLst>
                <a:tab pos="331788" algn="l"/>
              </a:tabLst>
              <a:defRPr>
                <a:solidFill>
                  <a:schemeClr val="tx1"/>
                </a:solidFill>
                <a:latin typeface="Arial" pitchFamily="34" charset="0"/>
                <a:cs typeface="Arial" pitchFamily="34" charset="0"/>
              </a:defRPr>
            </a:lvl3pPr>
            <a:lvl4pPr marL="1371600" fontAlgn="base">
              <a:spcBef>
                <a:spcPct val="0"/>
              </a:spcBef>
              <a:spcAft>
                <a:spcPct val="0"/>
              </a:spcAft>
              <a:tabLst>
                <a:tab pos="331788" algn="l"/>
              </a:tabLst>
              <a:defRPr>
                <a:solidFill>
                  <a:schemeClr val="tx1"/>
                </a:solidFill>
                <a:latin typeface="Arial" pitchFamily="34" charset="0"/>
                <a:cs typeface="Arial" pitchFamily="34" charset="0"/>
              </a:defRPr>
            </a:lvl4pPr>
            <a:lvl5pPr marL="1828800" fontAlgn="base">
              <a:spcBef>
                <a:spcPct val="0"/>
              </a:spcBef>
              <a:spcAft>
                <a:spcPct val="0"/>
              </a:spcAft>
              <a:tabLst>
                <a:tab pos="331788" algn="l"/>
              </a:tabLst>
              <a:defRPr>
                <a:solidFill>
                  <a:schemeClr val="tx1"/>
                </a:solidFill>
                <a:latin typeface="Arial" pitchFamily="34" charset="0"/>
                <a:cs typeface="Arial" pitchFamily="34" charset="0"/>
              </a:defRPr>
            </a:lvl5pPr>
            <a:lvl6pPr marL="2286000" fontAlgn="base">
              <a:spcBef>
                <a:spcPct val="0"/>
              </a:spcBef>
              <a:spcAft>
                <a:spcPct val="0"/>
              </a:spcAft>
              <a:tabLst>
                <a:tab pos="331788" algn="l"/>
              </a:tabLst>
              <a:defRPr>
                <a:solidFill>
                  <a:schemeClr val="tx1"/>
                </a:solidFill>
                <a:latin typeface="Arial" pitchFamily="34" charset="0"/>
                <a:cs typeface="Arial" pitchFamily="34" charset="0"/>
              </a:defRPr>
            </a:lvl6pPr>
            <a:lvl7pPr marL="2743200" fontAlgn="base">
              <a:spcBef>
                <a:spcPct val="0"/>
              </a:spcBef>
              <a:spcAft>
                <a:spcPct val="0"/>
              </a:spcAft>
              <a:tabLst>
                <a:tab pos="331788" algn="l"/>
              </a:tabLst>
              <a:defRPr>
                <a:solidFill>
                  <a:schemeClr val="tx1"/>
                </a:solidFill>
                <a:latin typeface="Arial" pitchFamily="34" charset="0"/>
                <a:cs typeface="Arial" pitchFamily="34" charset="0"/>
              </a:defRPr>
            </a:lvl7pPr>
            <a:lvl8pPr marL="3200400" fontAlgn="base">
              <a:spcBef>
                <a:spcPct val="0"/>
              </a:spcBef>
              <a:spcAft>
                <a:spcPct val="0"/>
              </a:spcAft>
              <a:tabLst>
                <a:tab pos="331788" algn="l"/>
              </a:tabLst>
              <a:defRPr>
                <a:solidFill>
                  <a:schemeClr val="tx1"/>
                </a:solidFill>
                <a:latin typeface="Arial" pitchFamily="34" charset="0"/>
                <a:cs typeface="Arial" pitchFamily="34" charset="0"/>
              </a:defRPr>
            </a:lvl8pPr>
            <a:lvl9pPr marL="3657600" fontAlgn="base">
              <a:spcBef>
                <a:spcPct val="0"/>
              </a:spcBef>
              <a:spcAft>
                <a:spcPct val="0"/>
              </a:spcAft>
              <a:tabLst>
                <a:tab pos="331788" algn="l"/>
              </a:tabLst>
              <a:defRPr>
                <a:solidFill>
                  <a:schemeClr val="tx1"/>
                </a:solidFill>
                <a:latin typeface="Arial" pitchFamily="34" charset="0"/>
                <a:cs typeface="Arial" pitchFamily="34" charset="0"/>
              </a:defRPr>
            </a:lvl9pPr>
          </a:lstStyle>
          <a:p>
            <a:pPr>
              <a:buClrTx/>
              <a:buFontTx/>
              <a:buNone/>
            </a:pPr>
            <a:endParaRPr lang="es-AR" altLang="es-AR" sz="1800">
              <a:solidFill>
                <a:srgbClr val="2F2B20"/>
              </a:solidFill>
            </a:endParaRPr>
          </a:p>
        </p:txBody>
      </p:sp>
    </p:spTree>
    <p:extLst>
      <p:ext uri="{BB962C8B-B14F-4D97-AF65-F5344CB8AC3E}">
        <p14:creationId xmlns:p14="http://schemas.microsoft.com/office/powerpoint/2010/main" val="123937032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rgbClr val="2F2B20"/>
              </a:solidFill>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algn="ctr">
              <a:buClr>
                <a:srgbClr val="FFFFFF"/>
              </a:buClr>
              <a:buSzPts val="1800"/>
            </a:pPr>
            <a:fld id="{00000000-1234-1234-1234-123412341234}" type="slidenum">
              <a:rPr lang="en-US" sz="1800">
                <a:solidFill>
                  <a:srgbClr val="FFFFFF"/>
                </a:solidFill>
              </a:rPr>
              <a:pPr algn="ctr">
                <a:buClr>
                  <a:srgbClr val="FFFFFF"/>
                </a:buClr>
                <a:buSzPts val="1800"/>
              </a:pPr>
              <a:t>103</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a:buClr>
                <a:srgbClr val="FFFFFF"/>
              </a:buClr>
              <a:buSzPts val="3600"/>
            </a:pPr>
            <a:r>
              <a:rPr lang="es-AR" sz="3000" b="1" dirty="0">
                <a:solidFill>
                  <a:srgbClr val="FFFFFF"/>
                </a:solidFill>
                <a:latin typeface="Calibri"/>
                <a:ea typeface="Calibri"/>
                <a:cs typeface="Calibri"/>
                <a:sym typeface="Calibri"/>
              </a:rPr>
              <a:t>1. LA FORMA DE PENSAR DEL AUTOR</a:t>
            </a:r>
          </a:p>
        </p:txBody>
      </p:sp>
      <p:sp>
        <p:nvSpPr>
          <p:cNvPr id="4" name="Rectangle 3"/>
          <p:cNvSpPr>
            <a:spLocks noChangeArrowheads="1"/>
          </p:cNvSpPr>
          <p:nvPr/>
        </p:nvSpPr>
        <p:spPr bwMode="auto">
          <a:xfrm>
            <a:off x="1581150" y="31146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331788" algn="l"/>
              </a:tabLst>
              <a:defRPr>
                <a:solidFill>
                  <a:schemeClr val="tx1"/>
                </a:solidFill>
                <a:latin typeface="Arial" pitchFamily="34" charset="0"/>
                <a:cs typeface="Arial" pitchFamily="34" charset="0"/>
              </a:defRPr>
            </a:lvl1pPr>
            <a:lvl2pPr marL="457200" fontAlgn="base">
              <a:spcBef>
                <a:spcPct val="0"/>
              </a:spcBef>
              <a:spcAft>
                <a:spcPct val="0"/>
              </a:spcAft>
              <a:tabLst>
                <a:tab pos="331788" algn="l"/>
              </a:tabLst>
              <a:defRPr>
                <a:solidFill>
                  <a:schemeClr val="tx1"/>
                </a:solidFill>
                <a:latin typeface="Arial" pitchFamily="34" charset="0"/>
                <a:cs typeface="Arial" pitchFamily="34" charset="0"/>
              </a:defRPr>
            </a:lvl2pPr>
            <a:lvl3pPr marL="914400" fontAlgn="base">
              <a:spcBef>
                <a:spcPct val="0"/>
              </a:spcBef>
              <a:spcAft>
                <a:spcPct val="0"/>
              </a:spcAft>
              <a:tabLst>
                <a:tab pos="331788" algn="l"/>
              </a:tabLst>
              <a:defRPr>
                <a:solidFill>
                  <a:schemeClr val="tx1"/>
                </a:solidFill>
                <a:latin typeface="Arial" pitchFamily="34" charset="0"/>
                <a:cs typeface="Arial" pitchFamily="34" charset="0"/>
              </a:defRPr>
            </a:lvl3pPr>
            <a:lvl4pPr marL="1371600" fontAlgn="base">
              <a:spcBef>
                <a:spcPct val="0"/>
              </a:spcBef>
              <a:spcAft>
                <a:spcPct val="0"/>
              </a:spcAft>
              <a:tabLst>
                <a:tab pos="331788" algn="l"/>
              </a:tabLst>
              <a:defRPr>
                <a:solidFill>
                  <a:schemeClr val="tx1"/>
                </a:solidFill>
                <a:latin typeface="Arial" pitchFamily="34" charset="0"/>
                <a:cs typeface="Arial" pitchFamily="34" charset="0"/>
              </a:defRPr>
            </a:lvl4pPr>
            <a:lvl5pPr marL="1828800" fontAlgn="base">
              <a:spcBef>
                <a:spcPct val="0"/>
              </a:spcBef>
              <a:spcAft>
                <a:spcPct val="0"/>
              </a:spcAft>
              <a:tabLst>
                <a:tab pos="331788" algn="l"/>
              </a:tabLst>
              <a:defRPr>
                <a:solidFill>
                  <a:schemeClr val="tx1"/>
                </a:solidFill>
                <a:latin typeface="Arial" pitchFamily="34" charset="0"/>
                <a:cs typeface="Arial" pitchFamily="34" charset="0"/>
              </a:defRPr>
            </a:lvl5pPr>
            <a:lvl6pPr marL="2286000" fontAlgn="base">
              <a:spcBef>
                <a:spcPct val="0"/>
              </a:spcBef>
              <a:spcAft>
                <a:spcPct val="0"/>
              </a:spcAft>
              <a:tabLst>
                <a:tab pos="331788" algn="l"/>
              </a:tabLst>
              <a:defRPr>
                <a:solidFill>
                  <a:schemeClr val="tx1"/>
                </a:solidFill>
                <a:latin typeface="Arial" pitchFamily="34" charset="0"/>
                <a:cs typeface="Arial" pitchFamily="34" charset="0"/>
              </a:defRPr>
            </a:lvl6pPr>
            <a:lvl7pPr marL="2743200" fontAlgn="base">
              <a:spcBef>
                <a:spcPct val="0"/>
              </a:spcBef>
              <a:spcAft>
                <a:spcPct val="0"/>
              </a:spcAft>
              <a:tabLst>
                <a:tab pos="331788" algn="l"/>
              </a:tabLst>
              <a:defRPr>
                <a:solidFill>
                  <a:schemeClr val="tx1"/>
                </a:solidFill>
                <a:latin typeface="Arial" pitchFamily="34" charset="0"/>
                <a:cs typeface="Arial" pitchFamily="34" charset="0"/>
              </a:defRPr>
            </a:lvl7pPr>
            <a:lvl8pPr marL="3200400" fontAlgn="base">
              <a:spcBef>
                <a:spcPct val="0"/>
              </a:spcBef>
              <a:spcAft>
                <a:spcPct val="0"/>
              </a:spcAft>
              <a:tabLst>
                <a:tab pos="331788" algn="l"/>
              </a:tabLst>
              <a:defRPr>
                <a:solidFill>
                  <a:schemeClr val="tx1"/>
                </a:solidFill>
                <a:latin typeface="Arial" pitchFamily="34" charset="0"/>
                <a:cs typeface="Arial" pitchFamily="34" charset="0"/>
              </a:defRPr>
            </a:lvl8pPr>
            <a:lvl9pPr marL="3657600" fontAlgn="base">
              <a:spcBef>
                <a:spcPct val="0"/>
              </a:spcBef>
              <a:spcAft>
                <a:spcPct val="0"/>
              </a:spcAft>
              <a:tabLst>
                <a:tab pos="331788" algn="l"/>
              </a:tabLst>
              <a:defRPr>
                <a:solidFill>
                  <a:schemeClr val="tx1"/>
                </a:solidFill>
                <a:latin typeface="Arial" pitchFamily="34" charset="0"/>
                <a:cs typeface="Arial" pitchFamily="34" charset="0"/>
              </a:defRPr>
            </a:lvl9pPr>
          </a:lstStyle>
          <a:p>
            <a:pPr>
              <a:buClrTx/>
              <a:buFontTx/>
              <a:buNone/>
            </a:pPr>
            <a:endParaRPr lang="es-AR" altLang="es-AR" sz="1800">
              <a:solidFill>
                <a:srgbClr val="2F2B20"/>
              </a:solidFill>
            </a:endParaRPr>
          </a:p>
        </p:txBody>
      </p:sp>
      <p:pic>
        <p:nvPicPr>
          <p:cNvPr id="1026" name="Picture 2" descr="https://lamenteesmaravillosa.com/wp-content/uploads/2019/09/hombres-observando-cerebro-lup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9287" y="3114675"/>
            <a:ext cx="4800600" cy="3333750"/>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p:cNvSpPr txBox="1"/>
          <p:nvPr/>
        </p:nvSpPr>
        <p:spPr>
          <a:xfrm>
            <a:off x="0" y="851108"/>
            <a:ext cx="8459787" cy="2123658"/>
          </a:xfrm>
          <a:prstGeom prst="rect">
            <a:avLst/>
          </a:prstGeom>
          <a:noFill/>
        </p:spPr>
        <p:txBody>
          <a:bodyPr wrap="square" rtlCol="0">
            <a:spAutoFit/>
          </a:bodyPr>
          <a:lstStyle/>
          <a:p>
            <a:pPr algn="ctr"/>
            <a:r>
              <a:rPr lang="es-AR" sz="2200" dirty="0">
                <a:latin typeface="Calibri" panose="020F0502020204030204" pitchFamily="34" charset="0"/>
                <a:cs typeface="Calibri" panose="020F0502020204030204" pitchFamily="34" charset="0"/>
              </a:rPr>
              <a:t>Nuestro deber como lectores es introducirnos en la mente del autor</a:t>
            </a:r>
          </a:p>
          <a:p>
            <a:pPr algn="ctr"/>
            <a:r>
              <a:rPr lang="es-AR" sz="2200" dirty="0">
                <a:latin typeface="Calibri" panose="020F0502020204030204" pitchFamily="34" charset="0"/>
                <a:cs typeface="Calibri" panose="020F0502020204030204" pitchFamily="34" charset="0"/>
              </a:rPr>
              <a:t> a fin de incorporarnos a su línea de pensamiento y comprender las intenciones que el escritor intenta transmitir.</a:t>
            </a:r>
          </a:p>
          <a:p>
            <a:pPr algn="ctr"/>
            <a:endParaRPr lang="es-AR" sz="2200" dirty="0">
              <a:latin typeface="Calibri" panose="020F0502020204030204" pitchFamily="34" charset="0"/>
              <a:cs typeface="Calibri" panose="020F0502020204030204" pitchFamily="34" charset="0"/>
            </a:endParaRPr>
          </a:p>
          <a:p>
            <a:pPr algn="ctr"/>
            <a:r>
              <a:rPr lang="es-AR" sz="2200" dirty="0">
                <a:latin typeface="Calibri" panose="020F0502020204030204" pitchFamily="34" charset="0"/>
                <a:cs typeface="Calibri" panose="020F0502020204030204" pitchFamily="34" charset="0"/>
              </a:rPr>
              <a:t>El objetivo es ser capaces de responder:</a:t>
            </a:r>
          </a:p>
          <a:p>
            <a:pPr algn="ctr"/>
            <a:r>
              <a:rPr lang="es-AR" sz="2200" b="1" dirty="0">
                <a:latin typeface="Calibri" panose="020F0502020204030204" pitchFamily="34" charset="0"/>
                <a:cs typeface="Calibri" panose="020F0502020204030204" pitchFamily="34" charset="0"/>
              </a:rPr>
              <a:t>¿Qué estaba pensando el autor cuando escribió esto?</a:t>
            </a:r>
          </a:p>
        </p:txBody>
      </p:sp>
    </p:spTree>
    <p:extLst>
      <p:ext uri="{BB962C8B-B14F-4D97-AF65-F5344CB8AC3E}">
        <p14:creationId xmlns:p14="http://schemas.microsoft.com/office/powerpoint/2010/main" val="146148845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rgbClr val="2F2B20"/>
              </a:solidFill>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algn="ctr">
              <a:buClr>
                <a:srgbClr val="FFFFFF"/>
              </a:buClr>
              <a:buSzPts val="1800"/>
            </a:pPr>
            <a:fld id="{00000000-1234-1234-1234-123412341234}" type="slidenum">
              <a:rPr lang="en-US" sz="1800">
                <a:solidFill>
                  <a:srgbClr val="FFFFFF"/>
                </a:solidFill>
              </a:rPr>
              <a:pPr algn="ctr">
                <a:buClr>
                  <a:srgbClr val="FFFFFF"/>
                </a:buClr>
                <a:buSzPts val="1800"/>
              </a:pPr>
              <a:t>104</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a:buClr>
                <a:srgbClr val="FFFFFF"/>
              </a:buClr>
              <a:buSzPts val="3600"/>
            </a:pPr>
            <a:r>
              <a:rPr lang="es-AR" sz="3000" b="1" dirty="0">
                <a:solidFill>
                  <a:srgbClr val="FFFFFF"/>
                </a:solidFill>
                <a:latin typeface="Calibri"/>
                <a:ea typeface="Calibri"/>
                <a:cs typeface="Calibri"/>
                <a:sym typeface="Calibri"/>
              </a:rPr>
              <a:t>1. LA FORMA DE PENSAR DEL AUTOR</a:t>
            </a:r>
          </a:p>
        </p:txBody>
      </p:sp>
      <p:sp>
        <p:nvSpPr>
          <p:cNvPr id="4" name="Rectangle 3"/>
          <p:cNvSpPr>
            <a:spLocks noChangeArrowheads="1"/>
          </p:cNvSpPr>
          <p:nvPr/>
        </p:nvSpPr>
        <p:spPr bwMode="auto">
          <a:xfrm>
            <a:off x="1581150" y="31146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331788" algn="l"/>
              </a:tabLst>
              <a:defRPr>
                <a:solidFill>
                  <a:schemeClr val="tx1"/>
                </a:solidFill>
                <a:latin typeface="Arial" pitchFamily="34" charset="0"/>
                <a:cs typeface="Arial" pitchFamily="34" charset="0"/>
              </a:defRPr>
            </a:lvl1pPr>
            <a:lvl2pPr marL="457200" fontAlgn="base">
              <a:spcBef>
                <a:spcPct val="0"/>
              </a:spcBef>
              <a:spcAft>
                <a:spcPct val="0"/>
              </a:spcAft>
              <a:tabLst>
                <a:tab pos="331788" algn="l"/>
              </a:tabLst>
              <a:defRPr>
                <a:solidFill>
                  <a:schemeClr val="tx1"/>
                </a:solidFill>
                <a:latin typeface="Arial" pitchFamily="34" charset="0"/>
                <a:cs typeface="Arial" pitchFamily="34" charset="0"/>
              </a:defRPr>
            </a:lvl2pPr>
            <a:lvl3pPr marL="914400" fontAlgn="base">
              <a:spcBef>
                <a:spcPct val="0"/>
              </a:spcBef>
              <a:spcAft>
                <a:spcPct val="0"/>
              </a:spcAft>
              <a:tabLst>
                <a:tab pos="331788" algn="l"/>
              </a:tabLst>
              <a:defRPr>
                <a:solidFill>
                  <a:schemeClr val="tx1"/>
                </a:solidFill>
                <a:latin typeface="Arial" pitchFamily="34" charset="0"/>
                <a:cs typeface="Arial" pitchFamily="34" charset="0"/>
              </a:defRPr>
            </a:lvl3pPr>
            <a:lvl4pPr marL="1371600" fontAlgn="base">
              <a:spcBef>
                <a:spcPct val="0"/>
              </a:spcBef>
              <a:spcAft>
                <a:spcPct val="0"/>
              </a:spcAft>
              <a:tabLst>
                <a:tab pos="331788" algn="l"/>
              </a:tabLst>
              <a:defRPr>
                <a:solidFill>
                  <a:schemeClr val="tx1"/>
                </a:solidFill>
                <a:latin typeface="Arial" pitchFamily="34" charset="0"/>
                <a:cs typeface="Arial" pitchFamily="34" charset="0"/>
              </a:defRPr>
            </a:lvl4pPr>
            <a:lvl5pPr marL="1828800" fontAlgn="base">
              <a:spcBef>
                <a:spcPct val="0"/>
              </a:spcBef>
              <a:spcAft>
                <a:spcPct val="0"/>
              </a:spcAft>
              <a:tabLst>
                <a:tab pos="331788" algn="l"/>
              </a:tabLst>
              <a:defRPr>
                <a:solidFill>
                  <a:schemeClr val="tx1"/>
                </a:solidFill>
                <a:latin typeface="Arial" pitchFamily="34" charset="0"/>
                <a:cs typeface="Arial" pitchFamily="34" charset="0"/>
              </a:defRPr>
            </a:lvl5pPr>
            <a:lvl6pPr marL="2286000" fontAlgn="base">
              <a:spcBef>
                <a:spcPct val="0"/>
              </a:spcBef>
              <a:spcAft>
                <a:spcPct val="0"/>
              </a:spcAft>
              <a:tabLst>
                <a:tab pos="331788" algn="l"/>
              </a:tabLst>
              <a:defRPr>
                <a:solidFill>
                  <a:schemeClr val="tx1"/>
                </a:solidFill>
                <a:latin typeface="Arial" pitchFamily="34" charset="0"/>
                <a:cs typeface="Arial" pitchFamily="34" charset="0"/>
              </a:defRPr>
            </a:lvl6pPr>
            <a:lvl7pPr marL="2743200" fontAlgn="base">
              <a:spcBef>
                <a:spcPct val="0"/>
              </a:spcBef>
              <a:spcAft>
                <a:spcPct val="0"/>
              </a:spcAft>
              <a:tabLst>
                <a:tab pos="331788" algn="l"/>
              </a:tabLst>
              <a:defRPr>
                <a:solidFill>
                  <a:schemeClr val="tx1"/>
                </a:solidFill>
                <a:latin typeface="Arial" pitchFamily="34" charset="0"/>
                <a:cs typeface="Arial" pitchFamily="34" charset="0"/>
              </a:defRPr>
            </a:lvl7pPr>
            <a:lvl8pPr marL="3200400" fontAlgn="base">
              <a:spcBef>
                <a:spcPct val="0"/>
              </a:spcBef>
              <a:spcAft>
                <a:spcPct val="0"/>
              </a:spcAft>
              <a:tabLst>
                <a:tab pos="331788" algn="l"/>
              </a:tabLst>
              <a:defRPr>
                <a:solidFill>
                  <a:schemeClr val="tx1"/>
                </a:solidFill>
                <a:latin typeface="Arial" pitchFamily="34" charset="0"/>
                <a:cs typeface="Arial" pitchFamily="34" charset="0"/>
              </a:defRPr>
            </a:lvl8pPr>
            <a:lvl9pPr marL="3657600" fontAlgn="base">
              <a:spcBef>
                <a:spcPct val="0"/>
              </a:spcBef>
              <a:spcAft>
                <a:spcPct val="0"/>
              </a:spcAft>
              <a:tabLst>
                <a:tab pos="331788" algn="l"/>
              </a:tabLst>
              <a:defRPr>
                <a:solidFill>
                  <a:schemeClr val="tx1"/>
                </a:solidFill>
                <a:latin typeface="Arial" pitchFamily="34" charset="0"/>
                <a:cs typeface="Arial" pitchFamily="34" charset="0"/>
              </a:defRPr>
            </a:lvl9pPr>
          </a:lstStyle>
          <a:p>
            <a:pPr>
              <a:buClrTx/>
              <a:buFontTx/>
              <a:buNone/>
            </a:pPr>
            <a:endParaRPr lang="es-AR" altLang="es-AR" sz="1800">
              <a:solidFill>
                <a:srgbClr val="2F2B20"/>
              </a:solidFill>
            </a:endParaRPr>
          </a:p>
        </p:txBody>
      </p:sp>
      <p:sp>
        <p:nvSpPr>
          <p:cNvPr id="2" name="CuadroTexto 1"/>
          <p:cNvSpPr txBox="1"/>
          <p:nvPr/>
        </p:nvSpPr>
        <p:spPr>
          <a:xfrm>
            <a:off x="0" y="1198316"/>
            <a:ext cx="8459787" cy="4832092"/>
          </a:xfrm>
          <a:prstGeom prst="rect">
            <a:avLst/>
          </a:prstGeom>
          <a:noFill/>
        </p:spPr>
        <p:txBody>
          <a:bodyPr wrap="square" rtlCol="0">
            <a:spAutoFit/>
          </a:bodyPr>
          <a:lstStyle/>
          <a:p>
            <a:pPr algn="ctr"/>
            <a:r>
              <a:rPr lang="es-AR" sz="2200" dirty="0">
                <a:latin typeface="Calibri" panose="020F0502020204030204" pitchFamily="34" charset="0"/>
                <a:cs typeface="Calibri" panose="020F0502020204030204" pitchFamily="34" charset="0"/>
              </a:rPr>
              <a:t>La forma de pensar del autor afectará directamente las </a:t>
            </a:r>
            <a:r>
              <a:rPr lang="es-AR" sz="2200" b="1" u="sng" dirty="0">
                <a:latin typeface="Calibri" panose="020F0502020204030204" pitchFamily="34" charset="0"/>
                <a:cs typeface="Calibri" panose="020F0502020204030204" pitchFamily="34" charset="0"/>
              </a:rPr>
              <a:t>expresiones</a:t>
            </a:r>
            <a:r>
              <a:rPr lang="es-AR" sz="2200" b="1" dirty="0">
                <a:latin typeface="Calibri" panose="020F0502020204030204" pitchFamily="34" charset="0"/>
                <a:cs typeface="Calibri" panose="020F0502020204030204" pitchFamily="34" charset="0"/>
              </a:rPr>
              <a:t> y </a:t>
            </a:r>
            <a:r>
              <a:rPr lang="es-AR" sz="2200" b="1" u="sng" dirty="0">
                <a:latin typeface="Calibri" panose="020F0502020204030204" pitchFamily="34" charset="0"/>
                <a:cs typeface="Calibri" panose="020F0502020204030204" pitchFamily="34" charset="0"/>
              </a:rPr>
              <a:t>términos</a:t>
            </a:r>
            <a:r>
              <a:rPr lang="es-AR" sz="2200" b="1" dirty="0">
                <a:latin typeface="Calibri" panose="020F0502020204030204" pitchFamily="34" charset="0"/>
                <a:cs typeface="Calibri" panose="020F0502020204030204" pitchFamily="34" charset="0"/>
              </a:rPr>
              <a:t> </a:t>
            </a:r>
            <a:r>
              <a:rPr lang="es-AR" sz="2200" dirty="0">
                <a:latin typeface="Calibri" panose="020F0502020204030204" pitchFamily="34" charset="0"/>
                <a:cs typeface="Calibri" panose="020F0502020204030204" pitchFamily="34" charset="0"/>
              </a:rPr>
              <a:t>que emplea en sus escritos.</a:t>
            </a:r>
          </a:p>
          <a:p>
            <a:pPr algn="ctr"/>
            <a:endParaRPr lang="es-AR" sz="2200" dirty="0">
              <a:latin typeface="Calibri" panose="020F0502020204030204" pitchFamily="34" charset="0"/>
              <a:cs typeface="Calibri" panose="020F0502020204030204" pitchFamily="34" charset="0"/>
            </a:endParaRPr>
          </a:p>
          <a:p>
            <a:pPr algn="ctr"/>
            <a:r>
              <a:rPr lang="es-AR" sz="2200" dirty="0">
                <a:latin typeface="Calibri" panose="020F0502020204030204" pitchFamily="34" charset="0"/>
                <a:cs typeface="Calibri" panose="020F0502020204030204" pitchFamily="34" charset="0"/>
              </a:rPr>
              <a:t>¿A qué nos referimos con </a:t>
            </a:r>
            <a:r>
              <a:rPr lang="es-AR" sz="2200" b="1" u="sng" dirty="0">
                <a:latin typeface="Calibri" panose="020F0502020204030204" pitchFamily="34" charset="0"/>
                <a:cs typeface="Calibri" panose="020F0502020204030204" pitchFamily="34" charset="0"/>
              </a:rPr>
              <a:t>expresiones</a:t>
            </a:r>
            <a:r>
              <a:rPr lang="es-AR" sz="2200" dirty="0">
                <a:latin typeface="Calibri" panose="020F0502020204030204" pitchFamily="34" charset="0"/>
                <a:cs typeface="Calibri" panose="020F0502020204030204" pitchFamily="34" charset="0"/>
              </a:rPr>
              <a:t>?</a:t>
            </a:r>
          </a:p>
          <a:p>
            <a:pPr algn="ctr"/>
            <a:endParaRPr lang="es-AR" sz="2200" dirty="0">
              <a:latin typeface="Calibri" panose="020F0502020204030204" pitchFamily="34" charset="0"/>
              <a:cs typeface="Calibri" panose="020F0502020204030204" pitchFamily="34" charset="0"/>
            </a:endParaRPr>
          </a:p>
          <a:p>
            <a:pPr algn="ctr"/>
            <a:r>
              <a:rPr lang="es-AR" sz="2200" dirty="0">
                <a:latin typeface="Calibri" panose="020F0502020204030204" pitchFamily="34" charset="0"/>
                <a:cs typeface="Calibri" panose="020F0502020204030204" pitchFamily="34" charset="0"/>
              </a:rPr>
              <a:t>A los modismos y formas literarias que adopta el escritor para enfatizar sus ideas y principios.</a:t>
            </a:r>
          </a:p>
          <a:p>
            <a:pPr algn="ctr"/>
            <a:endParaRPr lang="es-AR" sz="2200" dirty="0">
              <a:latin typeface="Calibri" panose="020F0502020204030204" pitchFamily="34" charset="0"/>
              <a:cs typeface="Calibri" panose="020F0502020204030204" pitchFamily="34" charset="0"/>
            </a:endParaRPr>
          </a:p>
          <a:p>
            <a:pPr algn="ctr"/>
            <a:r>
              <a:rPr lang="es-AR" sz="2200" dirty="0">
                <a:latin typeface="Calibri" panose="020F0502020204030204" pitchFamily="34" charset="0"/>
                <a:cs typeface="Calibri" panose="020F0502020204030204" pitchFamily="34" charset="0"/>
              </a:rPr>
              <a:t>¿A qué nos referimos con “</a:t>
            </a:r>
            <a:r>
              <a:rPr lang="es-AR" sz="2200" b="1" u="sng" dirty="0">
                <a:latin typeface="Calibri" panose="020F0502020204030204" pitchFamily="34" charset="0"/>
                <a:cs typeface="Calibri" panose="020F0502020204030204" pitchFamily="34" charset="0"/>
              </a:rPr>
              <a:t>términos</a:t>
            </a:r>
            <a:r>
              <a:rPr lang="es-AR" sz="2200" dirty="0">
                <a:latin typeface="Calibri" panose="020F0502020204030204" pitchFamily="34" charset="0"/>
                <a:cs typeface="Calibri" panose="020F0502020204030204" pitchFamily="34" charset="0"/>
              </a:rPr>
              <a:t>”?</a:t>
            </a:r>
          </a:p>
          <a:p>
            <a:pPr algn="ctr"/>
            <a:endParaRPr lang="es-AR" sz="2200" dirty="0">
              <a:latin typeface="Calibri" panose="020F0502020204030204" pitchFamily="34" charset="0"/>
              <a:cs typeface="Calibri" panose="020F0502020204030204" pitchFamily="34" charset="0"/>
            </a:endParaRPr>
          </a:p>
          <a:p>
            <a:pPr algn="ctr"/>
            <a:r>
              <a:rPr lang="es-ES" sz="2200" dirty="0">
                <a:latin typeface="Calibri" panose="020F0502020204030204" pitchFamily="34" charset="0"/>
                <a:cs typeface="Calibri" panose="020F0502020204030204" pitchFamily="34" charset="0"/>
              </a:rPr>
              <a:t>Un término no es lo mismo que una palabra, ésta pueda tener múltiples significados. Un término es el significado puntual que el autor le otorga a una palabra</a:t>
            </a:r>
          </a:p>
          <a:p>
            <a:pPr algn="ctr"/>
            <a:endParaRPr lang="es-ES" sz="2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78104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rgbClr val="2F2B20"/>
              </a:solidFill>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algn="ctr">
              <a:buClr>
                <a:srgbClr val="FFFFFF"/>
              </a:buClr>
              <a:buSzPts val="1800"/>
            </a:pPr>
            <a:fld id="{00000000-1234-1234-1234-123412341234}" type="slidenum">
              <a:rPr lang="en-US" sz="1800">
                <a:solidFill>
                  <a:srgbClr val="FFFFFF"/>
                </a:solidFill>
              </a:rPr>
              <a:pPr algn="ctr">
                <a:buClr>
                  <a:srgbClr val="FFFFFF"/>
                </a:buClr>
                <a:buSzPts val="1800"/>
              </a:pPr>
              <a:t>105</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a:buClr>
                <a:srgbClr val="FFFFFF"/>
              </a:buClr>
              <a:buSzPts val="3600"/>
            </a:pPr>
            <a:r>
              <a:rPr lang="es-AR" sz="3000" b="1" dirty="0">
                <a:solidFill>
                  <a:srgbClr val="FFFFFF"/>
                </a:solidFill>
                <a:latin typeface="Calibri"/>
                <a:ea typeface="Calibri"/>
                <a:cs typeface="Calibri"/>
                <a:sym typeface="Calibri"/>
              </a:rPr>
              <a:t>1. LA FORMA DE PENSAR DEL AUTOR</a:t>
            </a:r>
          </a:p>
        </p:txBody>
      </p:sp>
      <p:sp>
        <p:nvSpPr>
          <p:cNvPr id="4" name="Rectangle 3"/>
          <p:cNvSpPr>
            <a:spLocks noChangeArrowheads="1"/>
          </p:cNvSpPr>
          <p:nvPr/>
        </p:nvSpPr>
        <p:spPr bwMode="auto">
          <a:xfrm>
            <a:off x="1581150" y="31146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331788" algn="l"/>
              </a:tabLst>
              <a:defRPr>
                <a:solidFill>
                  <a:schemeClr val="tx1"/>
                </a:solidFill>
                <a:latin typeface="Arial" pitchFamily="34" charset="0"/>
                <a:cs typeface="Arial" pitchFamily="34" charset="0"/>
              </a:defRPr>
            </a:lvl1pPr>
            <a:lvl2pPr marL="457200" fontAlgn="base">
              <a:spcBef>
                <a:spcPct val="0"/>
              </a:spcBef>
              <a:spcAft>
                <a:spcPct val="0"/>
              </a:spcAft>
              <a:tabLst>
                <a:tab pos="331788" algn="l"/>
              </a:tabLst>
              <a:defRPr>
                <a:solidFill>
                  <a:schemeClr val="tx1"/>
                </a:solidFill>
                <a:latin typeface="Arial" pitchFamily="34" charset="0"/>
                <a:cs typeface="Arial" pitchFamily="34" charset="0"/>
              </a:defRPr>
            </a:lvl2pPr>
            <a:lvl3pPr marL="914400" fontAlgn="base">
              <a:spcBef>
                <a:spcPct val="0"/>
              </a:spcBef>
              <a:spcAft>
                <a:spcPct val="0"/>
              </a:spcAft>
              <a:tabLst>
                <a:tab pos="331788" algn="l"/>
              </a:tabLst>
              <a:defRPr>
                <a:solidFill>
                  <a:schemeClr val="tx1"/>
                </a:solidFill>
                <a:latin typeface="Arial" pitchFamily="34" charset="0"/>
                <a:cs typeface="Arial" pitchFamily="34" charset="0"/>
              </a:defRPr>
            </a:lvl3pPr>
            <a:lvl4pPr marL="1371600" fontAlgn="base">
              <a:spcBef>
                <a:spcPct val="0"/>
              </a:spcBef>
              <a:spcAft>
                <a:spcPct val="0"/>
              </a:spcAft>
              <a:tabLst>
                <a:tab pos="331788" algn="l"/>
              </a:tabLst>
              <a:defRPr>
                <a:solidFill>
                  <a:schemeClr val="tx1"/>
                </a:solidFill>
                <a:latin typeface="Arial" pitchFamily="34" charset="0"/>
                <a:cs typeface="Arial" pitchFamily="34" charset="0"/>
              </a:defRPr>
            </a:lvl4pPr>
            <a:lvl5pPr marL="1828800" fontAlgn="base">
              <a:spcBef>
                <a:spcPct val="0"/>
              </a:spcBef>
              <a:spcAft>
                <a:spcPct val="0"/>
              </a:spcAft>
              <a:tabLst>
                <a:tab pos="331788" algn="l"/>
              </a:tabLst>
              <a:defRPr>
                <a:solidFill>
                  <a:schemeClr val="tx1"/>
                </a:solidFill>
                <a:latin typeface="Arial" pitchFamily="34" charset="0"/>
                <a:cs typeface="Arial" pitchFamily="34" charset="0"/>
              </a:defRPr>
            </a:lvl5pPr>
            <a:lvl6pPr marL="2286000" fontAlgn="base">
              <a:spcBef>
                <a:spcPct val="0"/>
              </a:spcBef>
              <a:spcAft>
                <a:spcPct val="0"/>
              </a:spcAft>
              <a:tabLst>
                <a:tab pos="331788" algn="l"/>
              </a:tabLst>
              <a:defRPr>
                <a:solidFill>
                  <a:schemeClr val="tx1"/>
                </a:solidFill>
                <a:latin typeface="Arial" pitchFamily="34" charset="0"/>
                <a:cs typeface="Arial" pitchFamily="34" charset="0"/>
              </a:defRPr>
            </a:lvl6pPr>
            <a:lvl7pPr marL="2743200" fontAlgn="base">
              <a:spcBef>
                <a:spcPct val="0"/>
              </a:spcBef>
              <a:spcAft>
                <a:spcPct val="0"/>
              </a:spcAft>
              <a:tabLst>
                <a:tab pos="331788" algn="l"/>
              </a:tabLst>
              <a:defRPr>
                <a:solidFill>
                  <a:schemeClr val="tx1"/>
                </a:solidFill>
                <a:latin typeface="Arial" pitchFamily="34" charset="0"/>
                <a:cs typeface="Arial" pitchFamily="34" charset="0"/>
              </a:defRPr>
            </a:lvl7pPr>
            <a:lvl8pPr marL="3200400" fontAlgn="base">
              <a:spcBef>
                <a:spcPct val="0"/>
              </a:spcBef>
              <a:spcAft>
                <a:spcPct val="0"/>
              </a:spcAft>
              <a:tabLst>
                <a:tab pos="331788" algn="l"/>
              </a:tabLst>
              <a:defRPr>
                <a:solidFill>
                  <a:schemeClr val="tx1"/>
                </a:solidFill>
                <a:latin typeface="Arial" pitchFamily="34" charset="0"/>
                <a:cs typeface="Arial" pitchFamily="34" charset="0"/>
              </a:defRPr>
            </a:lvl8pPr>
            <a:lvl9pPr marL="3657600" fontAlgn="base">
              <a:spcBef>
                <a:spcPct val="0"/>
              </a:spcBef>
              <a:spcAft>
                <a:spcPct val="0"/>
              </a:spcAft>
              <a:tabLst>
                <a:tab pos="331788" algn="l"/>
              </a:tabLst>
              <a:defRPr>
                <a:solidFill>
                  <a:schemeClr val="tx1"/>
                </a:solidFill>
                <a:latin typeface="Arial" pitchFamily="34" charset="0"/>
                <a:cs typeface="Arial" pitchFamily="34" charset="0"/>
              </a:defRPr>
            </a:lvl9pPr>
          </a:lstStyle>
          <a:p>
            <a:pPr>
              <a:buClrTx/>
              <a:buFontTx/>
              <a:buNone/>
            </a:pPr>
            <a:endParaRPr lang="es-AR" altLang="es-AR" sz="1800">
              <a:solidFill>
                <a:srgbClr val="2F2B20"/>
              </a:solidFill>
            </a:endParaRPr>
          </a:p>
        </p:txBody>
      </p:sp>
      <p:sp>
        <p:nvSpPr>
          <p:cNvPr id="2" name="CuadroTexto 1"/>
          <p:cNvSpPr txBox="1"/>
          <p:nvPr/>
        </p:nvSpPr>
        <p:spPr>
          <a:xfrm>
            <a:off x="0" y="1891834"/>
            <a:ext cx="8459787" cy="1785104"/>
          </a:xfrm>
          <a:prstGeom prst="rect">
            <a:avLst/>
          </a:prstGeom>
          <a:noFill/>
        </p:spPr>
        <p:txBody>
          <a:bodyPr wrap="square" rtlCol="0" anchor="t">
            <a:spAutoFit/>
          </a:bodyPr>
          <a:lstStyle/>
          <a:p>
            <a:pPr algn="ctr"/>
            <a:r>
              <a:rPr lang="es-AR" sz="2200" dirty="0">
                <a:latin typeface="Calibri" panose="020F0502020204030204" pitchFamily="34" charset="0"/>
                <a:cs typeface="Calibri" panose="020F0502020204030204" pitchFamily="34" charset="0"/>
              </a:rPr>
              <a:t>Para entender la forma de pensar del autor necesito considerar aquellos </a:t>
            </a:r>
            <a:r>
              <a:rPr lang="es-AR" sz="2200" b="1" u="sng" dirty="0">
                <a:latin typeface="Calibri" panose="020F0502020204030204" pitchFamily="34" charset="0"/>
                <a:cs typeface="Calibri" panose="020F0502020204030204" pitchFamily="34" charset="0"/>
              </a:rPr>
              <a:t>datos</a:t>
            </a:r>
            <a:r>
              <a:rPr lang="es-AR" sz="2200" dirty="0">
                <a:latin typeface="Calibri" panose="020F0502020204030204" pitchFamily="34" charset="0"/>
                <a:cs typeface="Calibri" panose="020F0502020204030204" pitchFamily="34" charset="0"/>
              </a:rPr>
              <a:t> que me orienten a comprender sus ideas:</a:t>
            </a:r>
          </a:p>
          <a:p>
            <a:pPr algn="ctr"/>
            <a:endParaRPr lang="es-AR" sz="2200" dirty="0">
              <a:latin typeface="Calibri" panose="020F0502020204030204" pitchFamily="34" charset="0"/>
              <a:cs typeface="Calibri" panose="020F0502020204030204" pitchFamily="34" charset="0"/>
            </a:endParaRPr>
          </a:p>
          <a:p>
            <a:pPr marL="342900" lvl="2" indent="-342900">
              <a:buFont typeface="Arial" panose="020B0604020202020204" pitchFamily="34" charset="0"/>
              <a:buChar char="•"/>
            </a:pPr>
            <a:endParaRPr lang="es-ES" sz="2200" dirty="0">
              <a:latin typeface="Calibri" panose="020F0502020204030204" pitchFamily="34" charset="0"/>
              <a:cs typeface="Calibri" panose="020F0502020204030204" pitchFamily="34" charset="0"/>
            </a:endParaRPr>
          </a:p>
          <a:p>
            <a:pPr algn="ctr"/>
            <a:endParaRPr lang="es-ES" sz="2200" dirty="0">
              <a:latin typeface="Calibri" panose="020F0502020204030204" pitchFamily="34" charset="0"/>
              <a:cs typeface="Calibri" panose="020F0502020204030204" pitchFamily="34" charset="0"/>
            </a:endParaRPr>
          </a:p>
        </p:txBody>
      </p:sp>
      <p:sp>
        <p:nvSpPr>
          <p:cNvPr id="5" name="CuadroTexto 4"/>
          <p:cNvSpPr txBox="1"/>
          <p:nvPr/>
        </p:nvSpPr>
        <p:spPr>
          <a:xfrm>
            <a:off x="1257692" y="3114675"/>
            <a:ext cx="6239209" cy="2677656"/>
          </a:xfrm>
          <a:prstGeom prst="rect">
            <a:avLst/>
          </a:prstGeom>
          <a:noFill/>
        </p:spPr>
        <p:txBody>
          <a:bodyPr wrap="none" rtlCol="0">
            <a:spAutoFit/>
          </a:bodyPr>
          <a:lstStyle/>
          <a:p>
            <a:pPr marL="457200" lvl="2" indent="-457200">
              <a:buFont typeface="+mj-lt"/>
              <a:buAutoNum type="alphaLcParenR"/>
            </a:pPr>
            <a:r>
              <a:rPr lang="es-AR" sz="2200" dirty="0">
                <a:latin typeface="Calibri" panose="020F0502020204030204" pitchFamily="34" charset="0"/>
                <a:cs typeface="Calibri" panose="020F0502020204030204" pitchFamily="34" charset="0"/>
              </a:rPr>
              <a:t>Su historia y llamado.</a:t>
            </a:r>
          </a:p>
          <a:p>
            <a:pPr marL="457200" lvl="2" indent="-457200">
              <a:buFont typeface="+mj-lt"/>
              <a:buAutoNum type="alphaLcParenR"/>
            </a:pPr>
            <a:endParaRPr lang="es-ES" sz="2200" dirty="0">
              <a:latin typeface="Calibri" panose="020F0502020204030204" pitchFamily="34" charset="0"/>
              <a:cs typeface="Calibri" panose="020F0502020204030204" pitchFamily="34" charset="0"/>
            </a:endParaRPr>
          </a:p>
          <a:p>
            <a:pPr marL="457200" lvl="2" indent="-457200">
              <a:buFont typeface="+mj-lt"/>
              <a:buAutoNum type="alphaLcParenR"/>
            </a:pPr>
            <a:r>
              <a:rPr lang="es-ES" sz="2200" dirty="0">
                <a:latin typeface="Calibri" panose="020F0502020204030204" pitchFamily="34" charset="0"/>
                <a:cs typeface="Calibri" panose="020F0502020204030204" pitchFamily="34" charset="0"/>
              </a:rPr>
              <a:t>Su trasfondo (cultura, profesión, formación, etc.)</a:t>
            </a:r>
          </a:p>
          <a:p>
            <a:pPr marL="457200" lvl="2" indent="-457200">
              <a:buFont typeface="+mj-lt"/>
              <a:buAutoNum type="alphaLcParenR"/>
            </a:pPr>
            <a:endParaRPr lang="es-ES" sz="2200" dirty="0">
              <a:latin typeface="Calibri" panose="020F0502020204030204" pitchFamily="34" charset="0"/>
              <a:cs typeface="Calibri" panose="020F0502020204030204" pitchFamily="34" charset="0"/>
            </a:endParaRPr>
          </a:p>
          <a:p>
            <a:pPr marL="457200" lvl="2" indent="-457200">
              <a:buFont typeface="+mj-lt"/>
              <a:buAutoNum type="alphaLcParenR"/>
            </a:pPr>
            <a:r>
              <a:rPr lang="es-ES" sz="2200" dirty="0">
                <a:latin typeface="Calibri" panose="020F0502020204030204" pitchFamily="34" charset="0"/>
                <a:cs typeface="Calibri" panose="020F0502020204030204" pitchFamily="34" charset="0"/>
              </a:rPr>
              <a:t>Su contexto actual.</a:t>
            </a:r>
          </a:p>
          <a:p>
            <a:pPr marL="457200" lvl="2" indent="-457200">
              <a:buFont typeface="+mj-lt"/>
              <a:buAutoNum type="alphaLcParenR"/>
            </a:pPr>
            <a:endParaRPr lang="es-ES" sz="2200" dirty="0">
              <a:latin typeface="Calibri" panose="020F0502020204030204" pitchFamily="34" charset="0"/>
              <a:cs typeface="Calibri" panose="020F0502020204030204" pitchFamily="34" charset="0"/>
            </a:endParaRPr>
          </a:p>
          <a:p>
            <a:pPr marL="457200" lvl="2" indent="-457200">
              <a:buFont typeface="+mj-lt"/>
              <a:buAutoNum type="alphaLcParenR"/>
            </a:pPr>
            <a:r>
              <a:rPr lang="es-ES" sz="2200" dirty="0">
                <a:latin typeface="Calibri" panose="020F0502020204030204" pitchFamily="34" charset="0"/>
                <a:cs typeface="Calibri" panose="020F0502020204030204" pitchFamily="34" charset="0"/>
              </a:rPr>
              <a:t>Sus receptores.</a:t>
            </a:r>
          </a:p>
          <a:p>
            <a:endParaRPr lang="es-AR" dirty="0"/>
          </a:p>
        </p:txBody>
      </p:sp>
    </p:spTree>
    <p:extLst>
      <p:ext uri="{BB962C8B-B14F-4D97-AF65-F5344CB8AC3E}">
        <p14:creationId xmlns:p14="http://schemas.microsoft.com/office/powerpoint/2010/main" val="1694525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6" end="6"/>
                                            </p:txEl>
                                          </p:spTgt>
                                        </p:tgtEl>
                                        <p:attrNameLst>
                                          <p:attrName>style.visibility</p:attrName>
                                        </p:attrNameLst>
                                      </p:cBhvr>
                                      <p:to>
                                        <p:strVal val="visible"/>
                                      </p:to>
                                    </p:set>
                                    <p:animEffect transition="in" filter="fade">
                                      <p:cBhvr>
                                        <p:cTn id="22"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rgbClr val="2F2B20"/>
              </a:solidFill>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algn="ctr">
              <a:buClr>
                <a:srgbClr val="FFFFFF"/>
              </a:buClr>
              <a:buSzPts val="1800"/>
            </a:pPr>
            <a:fld id="{00000000-1234-1234-1234-123412341234}" type="slidenum">
              <a:rPr lang="en-US" sz="1800">
                <a:solidFill>
                  <a:srgbClr val="FFFFFF"/>
                </a:solidFill>
              </a:rPr>
              <a:pPr algn="ctr">
                <a:buClr>
                  <a:srgbClr val="FFFFFF"/>
                </a:buClr>
                <a:buSzPts val="1800"/>
              </a:pPr>
              <a:t>106</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a:buClr>
                <a:srgbClr val="FFFFFF"/>
              </a:buClr>
              <a:buSzPts val="3600"/>
            </a:pPr>
            <a:r>
              <a:rPr lang="es-AR" sz="3000" b="1" dirty="0">
                <a:solidFill>
                  <a:srgbClr val="FFFFFF"/>
                </a:solidFill>
                <a:latin typeface="Calibri"/>
                <a:ea typeface="Calibri"/>
                <a:cs typeface="Calibri"/>
                <a:sym typeface="Calibri"/>
              </a:rPr>
              <a:t>1. LA FORMA DE PENSAR DEL AUTOR</a:t>
            </a:r>
          </a:p>
        </p:txBody>
      </p:sp>
      <p:sp>
        <p:nvSpPr>
          <p:cNvPr id="4" name="Rectangle 3"/>
          <p:cNvSpPr>
            <a:spLocks noChangeArrowheads="1"/>
          </p:cNvSpPr>
          <p:nvPr/>
        </p:nvSpPr>
        <p:spPr bwMode="auto">
          <a:xfrm>
            <a:off x="1581150" y="31146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331788" algn="l"/>
              </a:tabLst>
              <a:defRPr>
                <a:solidFill>
                  <a:schemeClr val="tx1"/>
                </a:solidFill>
                <a:latin typeface="Arial" pitchFamily="34" charset="0"/>
                <a:cs typeface="Arial" pitchFamily="34" charset="0"/>
              </a:defRPr>
            </a:lvl1pPr>
            <a:lvl2pPr marL="457200" fontAlgn="base">
              <a:spcBef>
                <a:spcPct val="0"/>
              </a:spcBef>
              <a:spcAft>
                <a:spcPct val="0"/>
              </a:spcAft>
              <a:tabLst>
                <a:tab pos="331788" algn="l"/>
              </a:tabLst>
              <a:defRPr>
                <a:solidFill>
                  <a:schemeClr val="tx1"/>
                </a:solidFill>
                <a:latin typeface="Arial" pitchFamily="34" charset="0"/>
                <a:cs typeface="Arial" pitchFamily="34" charset="0"/>
              </a:defRPr>
            </a:lvl2pPr>
            <a:lvl3pPr marL="914400" fontAlgn="base">
              <a:spcBef>
                <a:spcPct val="0"/>
              </a:spcBef>
              <a:spcAft>
                <a:spcPct val="0"/>
              </a:spcAft>
              <a:tabLst>
                <a:tab pos="331788" algn="l"/>
              </a:tabLst>
              <a:defRPr>
                <a:solidFill>
                  <a:schemeClr val="tx1"/>
                </a:solidFill>
                <a:latin typeface="Arial" pitchFamily="34" charset="0"/>
                <a:cs typeface="Arial" pitchFamily="34" charset="0"/>
              </a:defRPr>
            </a:lvl3pPr>
            <a:lvl4pPr marL="1371600" fontAlgn="base">
              <a:spcBef>
                <a:spcPct val="0"/>
              </a:spcBef>
              <a:spcAft>
                <a:spcPct val="0"/>
              </a:spcAft>
              <a:tabLst>
                <a:tab pos="331788" algn="l"/>
              </a:tabLst>
              <a:defRPr>
                <a:solidFill>
                  <a:schemeClr val="tx1"/>
                </a:solidFill>
                <a:latin typeface="Arial" pitchFamily="34" charset="0"/>
                <a:cs typeface="Arial" pitchFamily="34" charset="0"/>
              </a:defRPr>
            </a:lvl4pPr>
            <a:lvl5pPr marL="1828800" fontAlgn="base">
              <a:spcBef>
                <a:spcPct val="0"/>
              </a:spcBef>
              <a:spcAft>
                <a:spcPct val="0"/>
              </a:spcAft>
              <a:tabLst>
                <a:tab pos="331788" algn="l"/>
              </a:tabLst>
              <a:defRPr>
                <a:solidFill>
                  <a:schemeClr val="tx1"/>
                </a:solidFill>
                <a:latin typeface="Arial" pitchFamily="34" charset="0"/>
                <a:cs typeface="Arial" pitchFamily="34" charset="0"/>
              </a:defRPr>
            </a:lvl5pPr>
            <a:lvl6pPr marL="2286000" fontAlgn="base">
              <a:spcBef>
                <a:spcPct val="0"/>
              </a:spcBef>
              <a:spcAft>
                <a:spcPct val="0"/>
              </a:spcAft>
              <a:tabLst>
                <a:tab pos="331788" algn="l"/>
              </a:tabLst>
              <a:defRPr>
                <a:solidFill>
                  <a:schemeClr val="tx1"/>
                </a:solidFill>
                <a:latin typeface="Arial" pitchFamily="34" charset="0"/>
                <a:cs typeface="Arial" pitchFamily="34" charset="0"/>
              </a:defRPr>
            </a:lvl6pPr>
            <a:lvl7pPr marL="2743200" fontAlgn="base">
              <a:spcBef>
                <a:spcPct val="0"/>
              </a:spcBef>
              <a:spcAft>
                <a:spcPct val="0"/>
              </a:spcAft>
              <a:tabLst>
                <a:tab pos="331788" algn="l"/>
              </a:tabLst>
              <a:defRPr>
                <a:solidFill>
                  <a:schemeClr val="tx1"/>
                </a:solidFill>
                <a:latin typeface="Arial" pitchFamily="34" charset="0"/>
                <a:cs typeface="Arial" pitchFamily="34" charset="0"/>
              </a:defRPr>
            </a:lvl7pPr>
            <a:lvl8pPr marL="3200400" fontAlgn="base">
              <a:spcBef>
                <a:spcPct val="0"/>
              </a:spcBef>
              <a:spcAft>
                <a:spcPct val="0"/>
              </a:spcAft>
              <a:tabLst>
                <a:tab pos="331788" algn="l"/>
              </a:tabLst>
              <a:defRPr>
                <a:solidFill>
                  <a:schemeClr val="tx1"/>
                </a:solidFill>
                <a:latin typeface="Arial" pitchFamily="34" charset="0"/>
                <a:cs typeface="Arial" pitchFamily="34" charset="0"/>
              </a:defRPr>
            </a:lvl8pPr>
            <a:lvl9pPr marL="3657600" fontAlgn="base">
              <a:spcBef>
                <a:spcPct val="0"/>
              </a:spcBef>
              <a:spcAft>
                <a:spcPct val="0"/>
              </a:spcAft>
              <a:tabLst>
                <a:tab pos="331788" algn="l"/>
              </a:tabLst>
              <a:defRPr>
                <a:solidFill>
                  <a:schemeClr val="tx1"/>
                </a:solidFill>
                <a:latin typeface="Arial" pitchFamily="34" charset="0"/>
                <a:cs typeface="Arial" pitchFamily="34" charset="0"/>
              </a:defRPr>
            </a:lvl9pPr>
          </a:lstStyle>
          <a:p>
            <a:pPr>
              <a:buClrTx/>
              <a:buFontTx/>
              <a:buNone/>
            </a:pPr>
            <a:endParaRPr lang="es-AR" altLang="es-AR" sz="1800">
              <a:solidFill>
                <a:srgbClr val="2F2B20"/>
              </a:solidFill>
            </a:endParaRPr>
          </a:p>
        </p:txBody>
      </p:sp>
      <p:sp>
        <p:nvSpPr>
          <p:cNvPr id="2" name="CuadroTexto 1"/>
          <p:cNvSpPr txBox="1"/>
          <p:nvPr/>
        </p:nvSpPr>
        <p:spPr>
          <a:xfrm>
            <a:off x="0" y="1978134"/>
            <a:ext cx="8459787" cy="1785104"/>
          </a:xfrm>
          <a:prstGeom prst="rect">
            <a:avLst/>
          </a:prstGeom>
          <a:noFill/>
        </p:spPr>
        <p:txBody>
          <a:bodyPr wrap="square" rtlCol="0" anchor="t">
            <a:spAutoFit/>
          </a:bodyPr>
          <a:lstStyle/>
          <a:p>
            <a:pPr algn="ctr"/>
            <a:r>
              <a:rPr lang="es-AR" sz="2200" dirty="0">
                <a:latin typeface="Calibri" panose="020F0502020204030204" pitchFamily="34" charset="0"/>
                <a:cs typeface="Calibri" panose="020F0502020204030204" pitchFamily="34" charset="0"/>
              </a:rPr>
              <a:t>Para entender la forma de pensar del autor necesito </a:t>
            </a:r>
            <a:r>
              <a:rPr lang="es-AR" sz="2200" b="1" u="sng" dirty="0">
                <a:latin typeface="Calibri" panose="020F0502020204030204" pitchFamily="34" charset="0"/>
                <a:cs typeface="Calibri" panose="020F0502020204030204" pitchFamily="34" charset="0"/>
              </a:rPr>
              <a:t>captar y percibir</a:t>
            </a:r>
            <a:r>
              <a:rPr lang="es-AR" sz="2200" dirty="0">
                <a:latin typeface="Calibri" panose="020F0502020204030204" pitchFamily="34" charset="0"/>
                <a:cs typeface="Calibri" panose="020F0502020204030204" pitchFamily="34" charset="0"/>
              </a:rPr>
              <a:t>:</a:t>
            </a:r>
          </a:p>
          <a:p>
            <a:pPr algn="ctr"/>
            <a:endParaRPr lang="es-AR" sz="2200" dirty="0">
              <a:latin typeface="Calibri" panose="020F0502020204030204" pitchFamily="34" charset="0"/>
              <a:cs typeface="Calibri" panose="020F0502020204030204" pitchFamily="34" charset="0"/>
            </a:endParaRPr>
          </a:p>
          <a:p>
            <a:pPr marL="342900" lvl="2" indent="-342900">
              <a:buFont typeface="Arial" panose="020B0604020202020204" pitchFamily="34" charset="0"/>
              <a:buChar char="•"/>
            </a:pPr>
            <a:endParaRPr lang="es-ES" sz="2200" dirty="0">
              <a:latin typeface="Calibri" panose="020F0502020204030204" pitchFamily="34" charset="0"/>
              <a:cs typeface="Calibri" panose="020F0502020204030204" pitchFamily="34" charset="0"/>
            </a:endParaRPr>
          </a:p>
          <a:p>
            <a:pPr marL="342900" lvl="2" indent="-342900">
              <a:buFont typeface="Arial" panose="020B0604020202020204" pitchFamily="34" charset="0"/>
              <a:buChar char="•"/>
            </a:pPr>
            <a:endParaRPr lang="es-ES" sz="2200" dirty="0">
              <a:latin typeface="Calibri" panose="020F0502020204030204" pitchFamily="34" charset="0"/>
              <a:cs typeface="Calibri" panose="020F0502020204030204" pitchFamily="34" charset="0"/>
            </a:endParaRPr>
          </a:p>
          <a:p>
            <a:pPr algn="ctr"/>
            <a:endParaRPr lang="es-ES" sz="2200" dirty="0">
              <a:latin typeface="Calibri" panose="020F0502020204030204" pitchFamily="34" charset="0"/>
              <a:cs typeface="Calibri" panose="020F0502020204030204" pitchFamily="34" charset="0"/>
            </a:endParaRPr>
          </a:p>
        </p:txBody>
      </p:sp>
      <p:sp>
        <p:nvSpPr>
          <p:cNvPr id="3" name="CuadroTexto 2"/>
          <p:cNvSpPr txBox="1"/>
          <p:nvPr/>
        </p:nvSpPr>
        <p:spPr>
          <a:xfrm>
            <a:off x="1451728" y="3114675"/>
            <a:ext cx="5628464" cy="769441"/>
          </a:xfrm>
          <a:prstGeom prst="rect">
            <a:avLst/>
          </a:prstGeom>
          <a:noFill/>
        </p:spPr>
        <p:txBody>
          <a:bodyPr wrap="none" rtlCol="0">
            <a:spAutoFit/>
          </a:bodyPr>
          <a:lstStyle/>
          <a:p>
            <a:pPr lvl="2"/>
            <a:r>
              <a:rPr lang="es-AR" sz="2200" dirty="0">
                <a:latin typeface="Calibri" panose="020F0502020204030204" pitchFamily="34" charset="0"/>
                <a:cs typeface="Calibri" panose="020F0502020204030204" pitchFamily="34" charset="0"/>
              </a:rPr>
              <a:t>e)   Los patrones que el autor utiliza en el texto.</a:t>
            </a:r>
          </a:p>
          <a:p>
            <a:pPr lvl="2"/>
            <a:endParaRPr lang="es-ES" sz="2200" dirty="0">
              <a:latin typeface="Calibri" panose="020F0502020204030204" pitchFamily="34" charset="0"/>
              <a:cs typeface="Calibri" panose="020F0502020204030204" pitchFamily="34" charset="0"/>
            </a:endParaRPr>
          </a:p>
        </p:txBody>
      </p:sp>
      <p:sp>
        <p:nvSpPr>
          <p:cNvPr id="8" name="CuadroTexto 7"/>
          <p:cNvSpPr txBox="1"/>
          <p:nvPr/>
        </p:nvSpPr>
        <p:spPr>
          <a:xfrm>
            <a:off x="1451728" y="3763238"/>
            <a:ext cx="5641288" cy="430887"/>
          </a:xfrm>
          <a:prstGeom prst="rect">
            <a:avLst/>
          </a:prstGeom>
          <a:noFill/>
        </p:spPr>
        <p:txBody>
          <a:bodyPr wrap="none" rtlCol="0">
            <a:spAutoFit/>
          </a:bodyPr>
          <a:lstStyle/>
          <a:p>
            <a:pPr lvl="2"/>
            <a:r>
              <a:rPr lang="es-ES" sz="2200" dirty="0">
                <a:latin typeface="Calibri" panose="020F0502020204030204" pitchFamily="34" charset="0"/>
                <a:cs typeface="Calibri" panose="020F0502020204030204" pitchFamily="34" charset="0"/>
              </a:rPr>
              <a:t>f)   La intención original que expresa el escritor.</a:t>
            </a:r>
          </a:p>
        </p:txBody>
      </p:sp>
      <p:sp>
        <p:nvSpPr>
          <p:cNvPr id="9" name="CuadroTexto 8"/>
          <p:cNvSpPr txBox="1"/>
          <p:nvPr/>
        </p:nvSpPr>
        <p:spPr>
          <a:xfrm>
            <a:off x="1451728" y="4440156"/>
            <a:ext cx="3169457" cy="430887"/>
          </a:xfrm>
          <a:prstGeom prst="rect">
            <a:avLst/>
          </a:prstGeom>
          <a:noFill/>
        </p:spPr>
        <p:txBody>
          <a:bodyPr wrap="none" rtlCol="0">
            <a:spAutoFit/>
          </a:bodyPr>
          <a:lstStyle/>
          <a:p>
            <a:pPr lvl="2"/>
            <a:r>
              <a:rPr lang="es-ES" sz="2200" dirty="0">
                <a:latin typeface="Calibri" panose="020F0502020204030204" pitchFamily="34" charset="0"/>
                <a:cs typeface="Calibri" panose="020F0502020204030204" pitchFamily="34" charset="0"/>
              </a:rPr>
              <a:t>g)   La atmósfera del texto</a:t>
            </a:r>
          </a:p>
        </p:txBody>
      </p:sp>
    </p:spTree>
    <p:extLst>
      <p:ext uri="{BB962C8B-B14F-4D97-AF65-F5344CB8AC3E}">
        <p14:creationId xmlns:p14="http://schemas.microsoft.com/office/powerpoint/2010/main" val="3091160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rgbClr val="2F2B20"/>
              </a:solidFill>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algn="ctr">
              <a:buClr>
                <a:srgbClr val="FFFFFF"/>
              </a:buClr>
              <a:buSzPts val="1800"/>
            </a:pPr>
            <a:fld id="{00000000-1234-1234-1234-123412341234}" type="slidenum">
              <a:rPr lang="en-US" sz="1800">
                <a:solidFill>
                  <a:srgbClr val="FFFFFF"/>
                </a:solidFill>
              </a:rPr>
              <a:pPr algn="ctr">
                <a:buClr>
                  <a:srgbClr val="FFFFFF"/>
                </a:buClr>
                <a:buSzPts val="1800"/>
              </a:pPr>
              <a:t>107</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a:buClr>
                <a:srgbClr val="FFFFFF"/>
              </a:buClr>
              <a:buSzPts val="3600"/>
            </a:pPr>
            <a:r>
              <a:rPr lang="es-AR" sz="3000" b="1" dirty="0">
                <a:solidFill>
                  <a:srgbClr val="FFFFFF"/>
                </a:solidFill>
                <a:latin typeface="Calibri"/>
                <a:ea typeface="Calibri"/>
                <a:cs typeface="Calibri"/>
                <a:sym typeface="Calibri"/>
              </a:rPr>
              <a:t>1. LA FORMA DE PENSAR DEL AUTOR</a:t>
            </a:r>
          </a:p>
        </p:txBody>
      </p:sp>
      <p:sp>
        <p:nvSpPr>
          <p:cNvPr id="2" name="CuadroTexto 1"/>
          <p:cNvSpPr txBox="1"/>
          <p:nvPr/>
        </p:nvSpPr>
        <p:spPr>
          <a:xfrm>
            <a:off x="-1" y="2106195"/>
            <a:ext cx="8459787" cy="769441"/>
          </a:xfrm>
          <a:prstGeom prst="rect">
            <a:avLst/>
          </a:prstGeom>
          <a:noFill/>
        </p:spPr>
        <p:txBody>
          <a:bodyPr wrap="square" rtlCol="0" anchor="t">
            <a:spAutoFit/>
          </a:bodyPr>
          <a:lstStyle/>
          <a:p>
            <a:pPr algn="ctr"/>
            <a:r>
              <a:rPr lang="es-AR" sz="2200" dirty="0">
                <a:latin typeface="Calibri" panose="020F0502020204030204" pitchFamily="34" charset="0"/>
                <a:cs typeface="Calibri" panose="020F0502020204030204" pitchFamily="34" charset="0"/>
              </a:rPr>
              <a:t>Romanos 10:13</a:t>
            </a:r>
          </a:p>
          <a:p>
            <a:pPr algn="ctr"/>
            <a:r>
              <a:rPr lang="es-AR" sz="2200" dirty="0">
                <a:latin typeface="Calibri" panose="020F0502020204030204" pitchFamily="34" charset="0"/>
                <a:cs typeface="Calibri" panose="020F0502020204030204" pitchFamily="34" charset="0"/>
              </a:rPr>
              <a:t>“</a:t>
            </a:r>
            <a:r>
              <a:rPr lang="es-ES" sz="2200" dirty="0">
                <a:latin typeface="Calibri" panose="020F0502020204030204" pitchFamily="34" charset="0"/>
                <a:cs typeface="Calibri" panose="020F0502020204030204" pitchFamily="34" charset="0"/>
              </a:rPr>
              <a:t>Porque todo aquel que invocare el nombre del Señor, será salvo.”</a:t>
            </a:r>
          </a:p>
        </p:txBody>
      </p:sp>
      <p:sp>
        <p:nvSpPr>
          <p:cNvPr id="10" name="CuadroTexto 9"/>
          <p:cNvSpPr txBox="1"/>
          <p:nvPr/>
        </p:nvSpPr>
        <p:spPr>
          <a:xfrm>
            <a:off x="0" y="3507643"/>
            <a:ext cx="8459787" cy="1785104"/>
          </a:xfrm>
          <a:prstGeom prst="rect">
            <a:avLst/>
          </a:prstGeom>
          <a:noFill/>
        </p:spPr>
        <p:txBody>
          <a:bodyPr wrap="square" rtlCol="0" anchor="t">
            <a:spAutoFit/>
          </a:bodyPr>
          <a:lstStyle/>
          <a:p>
            <a:pPr algn="ctr"/>
            <a:r>
              <a:rPr lang="es-AR" sz="2200" b="1" dirty="0">
                <a:latin typeface="Calibri" panose="020F0502020204030204" pitchFamily="34" charset="0"/>
                <a:cs typeface="Calibri" panose="020F0502020204030204" pitchFamily="34" charset="0"/>
              </a:rPr>
              <a:t>¿Qué estaba pensando el autor cuando escribió esto?</a:t>
            </a:r>
          </a:p>
          <a:p>
            <a:pPr algn="ctr"/>
            <a:r>
              <a:rPr lang="es-ES" sz="2200" dirty="0">
                <a:latin typeface="Calibri" panose="020F0502020204030204" pitchFamily="34" charset="0"/>
                <a:cs typeface="Calibri" panose="020F0502020204030204" pitchFamily="34" charset="0"/>
              </a:rPr>
              <a:t> </a:t>
            </a:r>
          </a:p>
          <a:p>
            <a:pPr algn="ctr"/>
            <a:r>
              <a:rPr lang="es-ES" sz="2200" dirty="0">
                <a:latin typeface="Calibri" panose="020F0502020204030204" pitchFamily="34" charset="0"/>
                <a:cs typeface="Calibri" panose="020F0502020204030204" pitchFamily="34" charset="0"/>
              </a:rPr>
              <a:t>No se refiere simplemente a pronunciar un nombre, sino a un clamor sentido hacia el Único Dios verdadero tal como se ha revelado a sí mismo.</a:t>
            </a:r>
          </a:p>
        </p:txBody>
      </p:sp>
      <p:sp>
        <p:nvSpPr>
          <p:cNvPr id="7" name="CuadroTexto 6"/>
          <p:cNvSpPr txBox="1"/>
          <p:nvPr/>
        </p:nvSpPr>
        <p:spPr>
          <a:xfrm>
            <a:off x="0" y="1195655"/>
            <a:ext cx="8459787" cy="430887"/>
          </a:xfrm>
          <a:prstGeom prst="rect">
            <a:avLst/>
          </a:prstGeom>
          <a:noFill/>
        </p:spPr>
        <p:txBody>
          <a:bodyPr wrap="square" rtlCol="0" anchor="t">
            <a:spAutoFit/>
          </a:bodyPr>
          <a:lstStyle/>
          <a:p>
            <a:pPr algn="ctr"/>
            <a:r>
              <a:rPr lang="es-AR" sz="2200" b="1" dirty="0">
                <a:latin typeface="Calibri" panose="020F0502020204030204" pitchFamily="34" charset="0"/>
                <a:cs typeface="Calibri" panose="020F0502020204030204" pitchFamily="34" charset="0"/>
              </a:rPr>
              <a:t>EJEMPLOS</a:t>
            </a:r>
            <a:endParaRPr lang="es-ES" sz="2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2535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7"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rgbClr val="2F2B20"/>
              </a:solidFill>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algn="ctr">
              <a:buClr>
                <a:srgbClr val="FFFFFF"/>
              </a:buClr>
              <a:buSzPts val="1800"/>
            </a:pPr>
            <a:fld id="{00000000-1234-1234-1234-123412341234}" type="slidenum">
              <a:rPr lang="en-US" sz="1800">
                <a:solidFill>
                  <a:srgbClr val="FFFFFF"/>
                </a:solidFill>
              </a:rPr>
              <a:pPr algn="ctr">
                <a:buClr>
                  <a:srgbClr val="FFFFFF"/>
                </a:buClr>
                <a:buSzPts val="1800"/>
              </a:pPr>
              <a:t>108</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a:buClr>
                <a:srgbClr val="FFFFFF"/>
              </a:buClr>
              <a:buSzPts val="3600"/>
            </a:pPr>
            <a:r>
              <a:rPr lang="es-AR" sz="3000" b="1" dirty="0">
                <a:solidFill>
                  <a:srgbClr val="FFFFFF"/>
                </a:solidFill>
                <a:latin typeface="Calibri"/>
                <a:ea typeface="Calibri"/>
                <a:cs typeface="Calibri"/>
                <a:sym typeface="Calibri"/>
              </a:rPr>
              <a:t>1. LA FORMA DE PENSAR DEL AUTOR</a:t>
            </a:r>
          </a:p>
        </p:txBody>
      </p:sp>
      <p:sp>
        <p:nvSpPr>
          <p:cNvPr id="2" name="CuadroTexto 1"/>
          <p:cNvSpPr txBox="1"/>
          <p:nvPr/>
        </p:nvSpPr>
        <p:spPr>
          <a:xfrm>
            <a:off x="-1" y="2106195"/>
            <a:ext cx="8459787" cy="1107996"/>
          </a:xfrm>
          <a:prstGeom prst="rect">
            <a:avLst/>
          </a:prstGeom>
          <a:noFill/>
        </p:spPr>
        <p:txBody>
          <a:bodyPr wrap="square" rtlCol="0" anchor="t">
            <a:spAutoFit/>
          </a:bodyPr>
          <a:lstStyle/>
          <a:p>
            <a:pPr algn="ctr"/>
            <a:r>
              <a:rPr lang="es-ES" sz="2200" dirty="0">
                <a:latin typeface="Calibri" panose="020F0502020204030204" pitchFamily="34" charset="0"/>
                <a:cs typeface="Calibri" panose="020F0502020204030204" pitchFamily="34" charset="0"/>
              </a:rPr>
              <a:t>Mateo 7:21</a:t>
            </a:r>
          </a:p>
          <a:p>
            <a:pPr algn="ctr"/>
            <a:r>
              <a:rPr lang="es-ES" sz="2200" dirty="0">
                <a:latin typeface="Calibri" panose="020F0502020204030204" pitchFamily="34" charset="0"/>
                <a:cs typeface="Calibri" panose="020F0502020204030204" pitchFamily="34" charset="0"/>
              </a:rPr>
              <a:t>“No todo el que me dice: Señor, Señor, entrará en el reino de los cielos: mas el que hiciere la voluntad de mi Padre que está en los cielos.”</a:t>
            </a:r>
          </a:p>
        </p:txBody>
      </p:sp>
      <p:sp>
        <p:nvSpPr>
          <p:cNvPr id="10" name="CuadroTexto 9"/>
          <p:cNvSpPr txBox="1"/>
          <p:nvPr/>
        </p:nvSpPr>
        <p:spPr>
          <a:xfrm>
            <a:off x="0" y="3790978"/>
            <a:ext cx="8459787" cy="1107996"/>
          </a:xfrm>
          <a:prstGeom prst="rect">
            <a:avLst/>
          </a:prstGeom>
          <a:noFill/>
        </p:spPr>
        <p:txBody>
          <a:bodyPr wrap="square" rtlCol="0" anchor="t">
            <a:spAutoFit/>
          </a:bodyPr>
          <a:lstStyle/>
          <a:p>
            <a:pPr algn="ctr"/>
            <a:r>
              <a:rPr lang="es-AR" sz="2200" b="1" dirty="0">
                <a:latin typeface="Calibri" panose="020F0502020204030204" pitchFamily="34" charset="0"/>
                <a:cs typeface="Calibri" panose="020F0502020204030204" pitchFamily="34" charset="0"/>
              </a:rPr>
              <a:t>¿Qué estaba pensando el autor cuando escribió esto?</a:t>
            </a:r>
          </a:p>
          <a:p>
            <a:pPr algn="ctr"/>
            <a:endParaRPr lang="es-AR" sz="2200" b="1" dirty="0">
              <a:latin typeface="Calibri" panose="020F0502020204030204" pitchFamily="34" charset="0"/>
              <a:cs typeface="Calibri" panose="020F0502020204030204" pitchFamily="34" charset="0"/>
            </a:endParaRPr>
          </a:p>
          <a:p>
            <a:pPr algn="ctr"/>
            <a:r>
              <a:rPr lang="es-AR" sz="2200" dirty="0">
                <a:latin typeface="Calibri" panose="020F0502020204030204" pitchFamily="34" charset="0"/>
                <a:cs typeface="Calibri" panose="020F0502020204030204" pitchFamily="34" charset="0"/>
              </a:rPr>
              <a:t>Advertir a sus seguidores la real y profunda necesidad de conocer a Dios.</a:t>
            </a:r>
          </a:p>
        </p:txBody>
      </p:sp>
      <p:sp>
        <p:nvSpPr>
          <p:cNvPr id="7" name="CuadroTexto 6"/>
          <p:cNvSpPr txBox="1"/>
          <p:nvPr/>
        </p:nvSpPr>
        <p:spPr>
          <a:xfrm>
            <a:off x="0" y="1195655"/>
            <a:ext cx="8459787" cy="430887"/>
          </a:xfrm>
          <a:prstGeom prst="rect">
            <a:avLst/>
          </a:prstGeom>
          <a:noFill/>
        </p:spPr>
        <p:txBody>
          <a:bodyPr wrap="square" rtlCol="0" anchor="t">
            <a:spAutoFit/>
          </a:bodyPr>
          <a:lstStyle/>
          <a:p>
            <a:pPr algn="ctr"/>
            <a:r>
              <a:rPr lang="es-AR" sz="2200" b="1" dirty="0">
                <a:latin typeface="Calibri" panose="020F0502020204030204" pitchFamily="34" charset="0"/>
                <a:cs typeface="Calibri" panose="020F0502020204030204" pitchFamily="34" charset="0"/>
              </a:rPr>
              <a:t>EJEMPLOS</a:t>
            </a:r>
            <a:endParaRPr lang="es-ES" sz="2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00349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7"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rgbClr val="2F2B20"/>
              </a:solidFill>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algn="ctr">
              <a:buClr>
                <a:srgbClr val="FFFFFF"/>
              </a:buClr>
              <a:buSzPts val="1800"/>
            </a:pPr>
            <a:fld id="{00000000-1234-1234-1234-123412341234}" type="slidenum">
              <a:rPr lang="en-US" sz="1800">
                <a:solidFill>
                  <a:srgbClr val="FFFFFF"/>
                </a:solidFill>
              </a:rPr>
              <a:pPr algn="ctr">
                <a:buClr>
                  <a:srgbClr val="FFFFFF"/>
                </a:buClr>
                <a:buSzPts val="1800"/>
              </a:pPr>
              <a:t>109</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a:buClr>
                <a:srgbClr val="FFFFFF"/>
              </a:buClr>
              <a:buSzPts val="3600"/>
            </a:pPr>
            <a:r>
              <a:rPr lang="es-AR" sz="3000" b="1" dirty="0">
                <a:solidFill>
                  <a:srgbClr val="FFFFFF"/>
                </a:solidFill>
                <a:latin typeface="Calibri"/>
                <a:ea typeface="Calibri"/>
                <a:cs typeface="Calibri"/>
                <a:sym typeface="Calibri"/>
              </a:rPr>
              <a:t>2. DEBO TENER EN CUENTA OTROS TEXTOS</a:t>
            </a:r>
          </a:p>
        </p:txBody>
      </p:sp>
      <p:sp>
        <p:nvSpPr>
          <p:cNvPr id="4" name="Rectangle 3"/>
          <p:cNvSpPr>
            <a:spLocks noChangeArrowheads="1"/>
          </p:cNvSpPr>
          <p:nvPr/>
        </p:nvSpPr>
        <p:spPr bwMode="auto">
          <a:xfrm>
            <a:off x="1635741" y="317911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331788" algn="l"/>
              </a:tabLst>
              <a:defRPr>
                <a:solidFill>
                  <a:schemeClr val="tx1"/>
                </a:solidFill>
                <a:latin typeface="Arial" pitchFamily="34" charset="0"/>
                <a:cs typeface="Arial" pitchFamily="34" charset="0"/>
              </a:defRPr>
            </a:lvl1pPr>
            <a:lvl2pPr marL="457200" fontAlgn="base">
              <a:spcBef>
                <a:spcPct val="0"/>
              </a:spcBef>
              <a:spcAft>
                <a:spcPct val="0"/>
              </a:spcAft>
              <a:tabLst>
                <a:tab pos="331788" algn="l"/>
              </a:tabLst>
              <a:defRPr>
                <a:solidFill>
                  <a:schemeClr val="tx1"/>
                </a:solidFill>
                <a:latin typeface="Arial" pitchFamily="34" charset="0"/>
                <a:cs typeface="Arial" pitchFamily="34" charset="0"/>
              </a:defRPr>
            </a:lvl2pPr>
            <a:lvl3pPr marL="914400" fontAlgn="base">
              <a:spcBef>
                <a:spcPct val="0"/>
              </a:spcBef>
              <a:spcAft>
                <a:spcPct val="0"/>
              </a:spcAft>
              <a:tabLst>
                <a:tab pos="331788" algn="l"/>
              </a:tabLst>
              <a:defRPr>
                <a:solidFill>
                  <a:schemeClr val="tx1"/>
                </a:solidFill>
                <a:latin typeface="Arial" pitchFamily="34" charset="0"/>
                <a:cs typeface="Arial" pitchFamily="34" charset="0"/>
              </a:defRPr>
            </a:lvl3pPr>
            <a:lvl4pPr marL="1371600" fontAlgn="base">
              <a:spcBef>
                <a:spcPct val="0"/>
              </a:spcBef>
              <a:spcAft>
                <a:spcPct val="0"/>
              </a:spcAft>
              <a:tabLst>
                <a:tab pos="331788" algn="l"/>
              </a:tabLst>
              <a:defRPr>
                <a:solidFill>
                  <a:schemeClr val="tx1"/>
                </a:solidFill>
                <a:latin typeface="Arial" pitchFamily="34" charset="0"/>
                <a:cs typeface="Arial" pitchFamily="34" charset="0"/>
              </a:defRPr>
            </a:lvl4pPr>
            <a:lvl5pPr marL="1828800" fontAlgn="base">
              <a:spcBef>
                <a:spcPct val="0"/>
              </a:spcBef>
              <a:spcAft>
                <a:spcPct val="0"/>
              </a:spcAft>
              <a:tabLst>
                <a:tab pos="331788" algn="l"/>
              </a:tabLst>
              <a:defRPr>
                <a:solidFill>
                  <a:schemeClr val="tx1"/>
                </a:solidFill>
                <a:latin typeface="Arial" pitchFamily="34" charset="0"/>
                <a:cs typeface="Arial" pitchFamily="34" charset="0"/>
              </a:defRPr>
            </a:lvl5pPr>
            <a:lvl6pPr marL="2286000" fontAlgn="base">
              <a:spcBef>
                <a:spcPct val="0"/>
              </a:spcBef>
              <a:spcAft>
                <a:spcPct val="0"/>
              </a:spcAft>
              <a:tabLst>
                <a:tab pos="331788" algn="l"/>
              </a:tabLst>
              <a:defRPr>
                <a:solidFill>
                  <a:schemeClr val="tx1"/>
                </a:solidFill>
                <a:latin typeface="Arial" pitchFamily="34" charset="0"/>
                <a:cs typeface="Arial" pitchFamily="34" charset="0"/>
              </a:defRPr>
            </a:lvl6pPr>
            <a:lvl7pPr marL="2743200" fontAlgn="base">
              <a:spcBef>
                <a:spcPct val="0"/>
              </a:spcBef>
              <a:spcAft>
                <a:spcPct val="0"/>
              </a:spcAft>
              <a:tabLst>
                <a:tab pos="331788" algn="l"/>
              </a:tabLst>
              <a:defRPr>
                <a:solidFill>
                  <a:schemeClr val="tx1"/>
                </a:solidFill>
                <a:latin typeface="Arial" pitchFamily="34" charset="0"/>
                <a:cs typeface="Arial" pitchFamily="34" charset="0"/>
              </a:defRPr>
            </a:lvl7pPr>
            <a:lvl8pPr marL="3200400" fontAlgn="base">
              <a:spcBef>
                <a:spcPct val="0"/>
              </a:spcBef>
              <a:spcAft>
                <a:spcPct val="0"/>
              </a:spcAft>
              <a:tabLst>
                <a:tab pos="331788" algn="l"/>
              </a:tabLst>
              <a:defRPr>
                <a:solidFill>
                  <a:schemeClr val="tx1"/>
                </a:solidFill>
                <a:latin typeface="Arial" pitchFamily="34" charset="0"/>
                <a:cs typeface="Arial" pitchFamily="34" charset="0"/>
              </a:defRPr>
            </a:lvl8pPr>
            <a:lvl9pPr marL="3657600" fontAlgn="base">
              <a:spcBef>
                <a:spcPct val="0"/>
              </a:spcBef>
              <a:spcAft>
                <a:spcPct val="0"/>
              </a:spcAft>
              <a:tabLst>
                <a:tab pos="331788" algn="l"/>
              </a:tabLst>
              <a:defRPr>
                <a:solidFill>
                  <a:schemeClr val="tx1"/>
                </a:solidFill>
                <a:latin typeface="Arial" pitchFamily="34" charset="0"/>
                <a:cs typeface="Arial" pitchFamily="34" charset="0"/>
              </a:defRPr>
            </a:lvl9pPr>
          </a:lstStyle>
          <a:p>
            <a:pPr>
              <a:buClrTx/>
              <a:buFontTx/>
              <a:buNone/>
            </a:pPr>
            <a:endParaRPr lang="es-AR" altLang="es-AR" sz="1800">
              <a:solidFill>
                <a:srgbClr val="2F2B20"/>
              </a:solidFill>
            </a:endParaRPr>
          </a:p>
        </p:txBody>
      </p:sp>
      <p:sp>
        <p:nvSpPr>
          <p:cNvPr id="2" name="CuadroTexto 1"/>
          <p:cNvSpPr txBox="1"/>
          <p:nvPr/>
        </p:nvSpPr>
        <p:spPr>
          <a:xfrm>
            <a:off x="-1" y="2471355"/>
            <a:ext cx="8459787" cy="1785104"/>
          </a:xfrm>
          <a:prstGeom prst="rect">
            <a:avLst/>
          </a:prstGeom>
          <a:noFill/>
        </p:spPr>
        <p:txBody>
          <a:bodyPr wrap="square" rtlCol="0">
            <a:spAutoFit/>
          </a:bodyPr>
          <a:lstStyle/>
          <a:p>
            <a:pPr algn="ctr"/>
            <a:r>
              <a:rPr lang="es-ES" sz="2200" i="1" dirty="0">
                <a:latin typeface="Calibri" panose="020F0502020204030204" pitchFamily="34" charset="0"/>
                <a:cs typeface="Calibri" panose="020F0502020204030204" pitchFamily="34" charset="0"/>
              </a:rPr>
              <a:t>La analogía de la fe: El significado doctrinal atribuido al texto debe estar en consonancia no sólo con algunos textos escogidos a capricho, sino con la enseñanza que sobre el mismo punto de doctrina aparece a lo largo de toda la Biblia. </a:t>
            </a:r>
          </a:p>
          <a:p>
            <a:pPr algn="ctr"/>
            <a:r>
              <a:rPr lang="es-ES" sz="2200" i="1" dirty="0">
                <a:latin typeface="Calibri" panose="020F0502020204030204" pitchFamily="34" charset="0"/>
                <a:cs typeface="Calibri" panose="020F0502020204030204" pitchFamily="34" charset="0"/>
              </a:rPr>
              <a:t>						</a:t>
            </a:r>
            <a:r>
              <a:rPr lang="es-ES" sz="2200" dirty="0">
                <a:latin typeface="Calibri" panose="020F0502020204030204" pitchFamily="34" charset="0"/>
                <a:cs typeface="Calibri" panose="020F0502020204030204" pitchFamily="34" charset="0"/>
              </a:rPr>
              <a:t>José María Martínez</a:t>
            </a:r>
          </a:p>
        </p:txBody>
      </p:sp>
    </p:spTree>
    <p:extLst>
      <p:ext uri="{BB962C8B-B14F-4D97-AF65-F5344CB8AC3E}">
        <p14:creationId xmlns:p14="http://schemas.microsoft.com/office/powerpoint/2010/main" val="152502526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rgbClr val="2F2B20"/>
              </a:solidFill>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algn="ctr">
              <a:buClr>
                <a:srgbClr val="FFFFFF"/>
              </a:buClr>
              <a:buSzPts val="1800"/>
            </a:pPr>
            <a:fld id="{00000000-1234-1234-1234-123412341234}" type="slidenum">
              <a:rPr lang="en-US" sz="1800">
                <a:solidFill>
                  <a:srgbClr val="FFFFFF"/>
                </a:solidFill>
              </a:rPr>
              <a:pPr algn="ctr">
                <a:buClr>
                  <a:srgbClr val="FFFFFF"/>
                </a:buClr>
                <a:buSzPts val="1800"/>
              </a:pPr>
              <a:t>110</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a:buClr>
                <a:srgbClr val="FFFFFF"/>
              </a:buClr>
              <a:buSzPts val="3600"/>
            </a:pPr>
            <a:r>
              <a:rPr lang="es-AR" sz="3000" b="1" dirty="0">
                <a:solidFill>
                  <a:srgbClr val="FFFFFF"/>
                </a:solidFill>
                <a:latin typeface="Calibri"/>
                <a:ea typeface="Calibri"/>
                <a:cs typeface="Calibri"/>
                <a:sym typeface="Calibri"/>
              </a:rPr>
              <a:t>2. DEBO TENER EN CUENTA OTROS TEXTOS</a:t>
            </a:r>
          </a:p>
        </p:txBody>
      </p:sp>
      <p:sp>
        <p:nvSpPr>
          <p:cNvPr id="4" name="Rectangle 3"/>
          <p:cNvSpPr>
            <a:spLocks noChangeArrowheads="1"/>
          </p:cNvSpPr>
          <p:nvPr/>
        </p:nvSpPr>
        <p:spPr bwMode="auto">
          <a:xfrm>
            <a:off x="1635741" y="317911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331788" algn="l"/>
              </a:tabLst>
              <a:defRPr>
                <a:solidFill>
                  <a:schemeClr val="tx1"/>
                </a:solidFill>
                <a:latin typeface="Arial" pitchFamily="34" charset="0"/>
                <a:cs typeface="Arial" pitchFamily="34" charset="0"/>
              </a:defRPr>
            </a:lvl1pPr>
            <a:lvl2pPr marL="457200" fontAlgn="base">
              <a:spcBef>
                <a:spcPct val="0"/>
              </a:spcBef>
              <a:spcAft>
                <a:spcPct val="0"/>
              </a:spcAft>
              <a:tabLst>
                <a:tab pos="331788" algn="l"/>
              </a:tabLst>
              <a:defRPr>
                <a:solidFill>
                  <a:schemeClr val="tx1"/>
                </a:solidFill>
                <a:latin typeface="Arial" pitchFamily="34" charset="0"/>
                <a:cs typeface="Arial" pitchFamily="34" charset="0"/>
              </a:defRPr>
            </a:lvl2pPr>
            <a:lvl3pPr marL="914400" fontAlgn="base">
              <a:spcBef>
                <a:spcPct val="0"/>
              </a:spcBef>
              <a:spcAft>
                <a:spcPct val="0"/>
              </a:spcAft>
              <a:tabLst>
                <a:tab pos="331788" algn="l"/>
              </a:tabLst>
              <a:defRPr>
                <a:solidFill>
                  <a:schemeClr val="tx1"/>
                </a:solidFill>
                <a:latin typeface="Arial" pitchFamily="34" charset="0"/>
                <a:cs typeface="Arial" pitchFamily="34" charset="0"/>
              </a:defRPr>
            </a:lvl3pPr>
            <a:lvl4pPr marL="1371600" fontAlgn="base">
              <a:spcBef>
                <a:spcPct val="0"/>
              </a:spcBef>
              <a:spcAft>
                <a:spcPct val="0"/>
              </a:spcAft>
              <a:tabLst>
                <a:tab pos="331788" algn="l"/>
              </a:tabLst>
              <a:defRPr>
                <a:solidFill>
                  <a:schemeClr val="tx1"/>
                </a:solidFill>
                <a:latin typeface="Arial" pitchFamily="34" charset="0"/>
                <a:cs typeface="Arial" pitchFamily="34" charset="0"/>
              </a:defRPr>
            </a:lvl4pPr>
            <a:lvl5pPr marL="1828800" fontAlgn="base">
              <a:spcBef>
                <a:spcPct val="0"/>
              </a:spcBef>
              <a:spcAft>
                <a:spcPct val="0"/>
              </a:spcAft>
              <a:tabLst>
                <a:tab pos="331788" algn="l"/>
              </a:tabLst>
              <a:defRPr>
                <a:solidFill>
                  <a:schemeClr val="tx1"/>
                </a:solidFill>
                <a:latin typeface="Arial" pitchFamily="34" charset="0"/>
                <a:cs typeface="Arial" pitchFamily="34" charset="0"/>
              </a:defRPr>
            </a:lvl5pPr>
            <a:lvl6pPr marL="2286000" fontAlgn="base">
              <a:spcBef>
                <a:spcPct val="0"/>
              </a:spcBef>
              <a:spcAft>
                <a:spcPct val="0"/>
              </a:spcAft>
              <a:tabLst>
                <a:tab pos="331788" algn="l"/>
              </a:tabLst>
              <a:defRPr>
                <a:solidFill>
                  <a:schemeClr val="tx1"/>
                </a:solidFill>
                <a:latin typeface="Arial" pitchFamily="34" charset="0"/>
                <a:cs typeface="Arial" pitchFamily="34" charset="0"/>
              </a:defRPr>
            </a:lvl6pPr>
            <a:lvl7pPr marL="2743200" fontAlgn="base">
              <a:spcBef>
                <a:spcPct val="0"/>
              </a:spcBef>
              <a:spcAft>
                <a:spcPct val="0"/>
              </a:spcAft>
              <a:tabLst>
                <a:tab pos="331788" algn="l"/>
              </a:tabLst>
              <a:defRPr>
                <a:solidFill>
                  <a:schemeClr val="tx1"/>
                </a:solidFill>
                <a:latin typeface="Arial" pitchFamily="34" charset="0"/>
                <a:cs typeface="Arial" pitchFamily="34" charset="0"/>
              </a:defRPr>
            </a:lvl7pPr>
            <a:lvl8pPr marL="3200400" fontAlgn="base">
              <a:spcBef>
                <a:spcPct val="0"/>
              </a:spcBef>
              <a:spcAft>
                <a:spcPct val="0"/>
              </a:spcAft>
              <a:tabLst>
                <a:tab pos="331788" algn="l"/>
              </a:tabLst>
              <a:defRPr>
                <a:solidFill>
                  <a:schemeClr val="tx1"/>
                </a:solidFill>
                <a:latin typeface="Arial" pitchFamily="34" charset="0"/>
                <a:cs typeface="Arial" pitchFamily="34" charset="0"/>
              </a:defRPr>
            </a:lvl8pPr>
            <a:lvl9pPr marL="3657600" fontAlgn="base">
              <a:spcBef>
                <a:spcPct val="0"/>
              </a:spcBef>
              <a:spcAft>
                <a:spcPct val="0"/>
              </a:spcAft>
              <a:tabLst>
                <a:tab pos="331788" algn="l"/>
              </a:tabLst>
              <a:defRPr>
                <a:solidFill>
                  <a:schemeClr val="tx1"/>
                </a:solidFill>
                <a:latin typeface="Arial" pitchFamily="34" charset="0"/>
                <a:cs typeface="Arial" pitchFamily="34" charset="0"/>
              </a:defRPr>
            </a:lvl9pPr>
          </a:lstStyle>
          <a:p>
            <a:pPr>
              <a:buClrTx/>
              <a:buFontTx/>
              <a:buNone/>
            </a:pPr>
            <a:endParaRPr lang="es-AR" altLang="es-AR" sz="1800">
              <a:solidFill>
                <a:srgbClr val="2F2B20"/>
              </a:solidFill>
            </a:endParaRPr>
          </a:p>
        </p:txBody>
      </p:sp>
      <p:sp>
        <p:nvSpPr>
          <p:cNvPr id="2" name="CuadroTexto 1"/>
          <p:cNvSpPr txBox="1"/>
          <p:nvPr/>
        </p:nvSpPr>
        <p:spPr>
          <a:xfrm>
            <a:off x="-1" y="1488716"/>
            <a:ext cx="8459787" cy="769441"/>
          </a:xfrm>
          <a:prstGeom prst="rect">
            <a:avLst/>
          </a:prstGeom>
          <a:noFill/>
        </p:spPr>
        <p:txBody>
          <a:bodyPr wrap="square" rtlCol="0">
            <a:spAutoFit/>
          </a:bodyPr>
          <a:lstStyle/>
          <a:p>
            <a:pPr algn="ctr"/>
            <a:r>
              <a:rPr lang="es-ES" sz="2200" dirty="0">
                <a:latin typeface="Calibri" panose="020F0502020204030204" pitchFamily="34" charset="0"/>
                <a:cs typeface="Calibri" panose="020F0502020204030204" pitchFamily="34" charset="0"/>
              </a:rPr>
              <a:t>Necesito considerar ciertas pautas para</a:t>
            </a:r>
          </a:p>
          <a:p>
            <a:pPr algn="ctr"/>
            <a:r>
              <a:rPr lang="es-ES" sz="2200" dirty="0">
                <a:latin typeface="Calibri" panose="020F0502020204030204" pitchFamily="34" charset="0"/>
                <a:cs typeface="Calibri" panose="020F0502020204030204" pitchFamily="34" charset="0"/>
              </a:rPr>
              <a:t>complementar mi interpretación del texto:</a:t>
            </a:r>
          </a:p>
        </p:txBody>
      </p:sp>
      <p:sp>
        <p:nvSpPr>
          <p:cNvPr id="7" name="CuadroTexto 6"/>
          <p:cNvSpPr txBox="1"/>
          <p:nvPr/>
        </p:nvSpPr>
        <p:spPr>
          <a:xfrm>
            <a:off x="287129" y="2925368"/>
            <a:ext cx="7993986" cy="2462213"/>
          </a:xfrm>
          <a:prstGeom prst="rect">
            <a:avLst/>
          </a:prstGeom>
          <a:noFill/>
        </p:spPr>
        <p:txBody>
          <a:bodyPr wrap="square" rtlCol="0">
            <a:spAutoFit/>
          </a:bodyPr>
          <a:lstStyle/>
          <a:p>
            <a:pPr marL="457200" indent="-457200">
              <a:buFont typeface="+mj-lt"/>
              <a:buAutoNum type="alphaLcParenR"/>
            </a:pPr>
            <a:r>
              <a:rPr lang="es-ES" sz="2200" dirty="0">
                <a:latin typeface="Calibri" panose="020F0502020204030204" pitchFamily="34" charset="0"/>
                <a:cs typeface="Calibri" panose="020F0502020204030204" pitchFamily="34" charset="0"/>
              </a:rPr>
              <a:t>Que el texto escogido pertenezca al mismo contexto o asunto.</a:t>
            </a:r>
            <a:br>
              <a:rPr lang="es-ES" sz="2200" dirty="0">
                <a:latin typeface="Calibri" panose="020F0502020204030204" pitchFamily="34" charset="0"/>
                <a:cs typeface="Calibri" panose="020F0502020204030204" pitchFamily="34" charset="0"/>
              </a:rPr>
            </a:br>
            <a:endParaRPr lang="es-ES" sz="2200" dirty="0">
              <a:latin typeface="Calibri" panose="020F0502020204030204" pitchFamily="34" charset="0"/>
              <a:cs typeface="Calibri" panose="020F0502020204030204" pitchFamily="34" charset="0"/>
            </a:endParaRPr>
          </a:p>
          <a:p>
            <a:pPr marL="457200" indent="-457200">
              <a:buFont typeface="+mj-lt"/>
              <a:buAutoNum type="alphaLcParenR"/>
            </a:pPr>
            <a:r>
              <a:rPr lang="es-ES" sz="2200" dirty="0">
                <a:latin typeface="Calibri" panose="020F0502020204030204" pitchFamily="34" charset="0"/>
                <a:cs typeface="Calibri" panose="020F0502020204030204" pitchFamily="34" charset="0"/>
              </a:rPr>
              <a:t>Que el texto escogido respete el género literario.</a:t>
            </a:r>
            <a:br>
              <a:rPr lang="es-ES" sz="2200" dirty="0">
                <a:latin typeface="Calibri" panose="020F0502020204030204" pitchFamily="34" charset="0"/>
                <a:cs typeface="Calibri" panose="020F0502020204030204" pitchFamily="34" charset="0"/>
              </a:rPr>
            </a:br>
            <a:endParaRPr lang="es-ES" sz="2200" dirty="0">
              <a:latin typeface="Calibri" panose="020F0502020204030204" pitchFamily="34" charset="0"/>
              <a:cs typeface="Calibri" panose="020F0502020204030204" pitchFamily="34" charset="0"/>
            </a:endParaRPr>
          </a:p>
          <a:p>
            <a:pPr marL="457200" indent="-457200">
              <a:buFont typeface="+mj-lt"/>
              <a:buAutoNum type="alphaLcParenR"/>
            </a:pPr>
            <a:r>
              <a:rPr lang="es-ES" sz="2200" dirty="0">
                <a:latin typeface="Calibri" panose="020F0502020204030204" pitchFamily="34" charset="0"/>
                <a:cs typeface="Calibri" panose="020F0502020204030204" pitchFamily="34" charset="0"/>
              </a:rPr>
              <a:t>Que el texto escogido combine las intenciones de los autores.</a:t>
            </a:r>
            <a:br>
              <a:rPr lang="es-ES" sz="2200" dirty="0">
                <a:latin typeface="Calibri" panose="020F0502020204030204" pitchFamily="34" charset="0"/>
                <a:cs typeface="Calibri" panose="020F0502020204030204" pitchFamily="34" charset="0"/>
              </a:rPr>
            </a:br>
            <a:endParaRPr lang="es-ES" sz="2200" dirty="0">
              <a:latin typeface="Calibri" panose="020F0502020204030204" pitchFamily="34" charset="0"/>
              <a:cs typeface="Calibri" panose="020F0502020204030204" pitchFamily="34" charset="0"/>
            </a:endParaRPr>
          </a:p>
          <a:p>
            <a:pPr marL="457200" indent="-457200">
              <a:buFont typeface="+mj-lt"/>
              <a:buAutoNum type="alphaLcParenR"/>
            </a:pPr>
            <a:r>
              <a:rPr lang="es-ES" sz="2200" dirty="0">
                <a:latin typeface="Calibri" panose="020F0502020204030204" pitchFamily="34" charset="0"/>
                <a:cs typeface="Calibri" panose="020F0502020204030204" pitchFamily="34" charset="0"/>
              </a:rPr>
              <a:t>Que el texto escogido aporte más elementos a la interpretación.</a:t>
            </a:r>
          </a:p>
        </p:txBody>
      </p:sp>
    </p:spTree>
    <p:extLst>
      <p:ext uri="{BB962C8B-B14F-4D97-AF65-F5344CB8AC3E}">
        <p14:creationId xmlns:p14="http://schemas.microsoft.com/office/powerpoint/2010/main" val="718810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rgbClr val="2F2B20"/>
              </a:solidFill>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algn="ctr">
              <a:buClr>
                <a:srgbClr val="FFFFFF"/>
              </a:buClr>
              <a:buSzPts val="1800"/>
            </a:pPr>
            <a:fld id="{00000000-1234-1234-1234-123412341234}" type="slidenum">
              <a:rPr lang="en-US" sz="1800">
                <a:solidFill>
                  <a:srgbClr val="FFFFFF"/>
                </a:solidFill>
              </a:rPr>
              <a:pPr algn="ctr">
                <a:buClr>
                  <a:srgbClr val="FFFFFF"/>
                </a:buClr>
                <a:buSzPts val="1800"/>
              </a:pPr>
              <a:t>111</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a:buClr>
                <a:srgbClr val="FFFFFF"/>
              </a:buClr>
              <a:buSzPts val="3600"/>
            </a:pPr>
            <a:r>
              <a:rPr lang="es-AR" sz="3000" b="1" dirty="0">
                <a:solidFill>
                  <a:srgbClr val="FFFFFF"/>
                </a:solidFill>
                <a:latin typeface="Calibri"/>
                <a:ea typeface="Calibri"/>
                <a:cs typeface="Calibri"/>
                <a:sym typeface="Calibri"/>
              </a:rPr>
              <a:t>2. DEBO TENER EN CUENTA OTROS TEXTOS</a:t>
            </a:r>
          </a:p>
        </p:txBody>
      </p:sp>
      <p:sp>
        <p:nvSpPr>
          <p:cNvPr id="4" name="Rectangle 3"/>
          <p:cNvSpPr>
            <a:spLocks noChangeArrowheads="1"/>
          </p:cNvSpPr>
          <p:nvPr/>
        </p:nvSpPr>
        <p:spPr bwMode="auto">
          <a:xfrm>
            <a:off x="1635741" y="317911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331788" algn="l"/>
              </a:tabLst>
              <a:defRPr>
                <a:solidFill>
                  <a:schemeClr val="tx1"/>
                </a:solidFill>
                <a:latin typeface="Arial" pitchFamily="34" charset="0"/>
                <a:cs typeface="Arial" pitchFamily="34" charset="0"/>
              </a:defRPr>
            </a:lvl1pPr>
            <a:lvl2pPr marL="457200" fontAlgn="base">
              <a:spcBef>
                <a:spcPct val="0"/>
              </a:spcBef>
              <a:spcAft>
                <a:spcPct val="0"/>
              </a:spcAft>
              <a:tabLst>
                <a:tab pos="331788" algn="l"/>
              </a:tabLst>
              <a:defRPr>
                <a:solidFill>
                  <a:schemeClr val="tx1"/>
                </a:solidFill>
                <a:latin typeface="Arial" pitchFamily="34" charset="0"/>
                <a:cs typeface="Arial" pitchFamily="34" charset="0"/>
              </a:defRPr>
            </a:lvl2pPr>
            <a:lvl3pPr marL="914400" fontAlgn="base">
              <a:spcBef>
                <a:spcPct val="0"/>
              </a:spcBef>
              <a:spcAft>
                <a:spcPct val="0"/>
              </a:spcAft>
              <a:tabLst>
                <a:tab pos="331788" algn="l"/>
              </a:tabLst>
              <a:defRPr>
                <a:solidFill>
                  <a:schemeClr val="tx1"/>
                </a:solidFill>
                <a:latin typeface="Arial" pitchFamily="34" charset="0"/>
                <a:cs typeface="Arial" pitchFamily="34" charset="0"/>
              </a:defRPr>
            </a:lvl3pPr>
            <a:lvl4pPr marL="1371600" fontAlgn="base">
              <a:spcBef>
                <a:spcPct val="0"/>
              </a:spcBef>
              <a:spcAft>
                <a:spcPct val="0"/>
              </a:spcAft>
              <a:tabLst>
                <a:tab pos="331788" algn="l"/>
              </a:tabLst>
              <a:defRPr>
                <a:solidFill>
                  <a:schemeClr val="tx1"/>
                </a:solidFill>
                <a:latin typeface="Arial" pitchFamily="34" charset="0"/>
                <a:cs typeface="Arial" pitchFamily="34" charset="0"/>
              </a:defRPr>
            </a:lvl4pPr>
            <a:lvl5pPr marL="1828800" fontAlgn="base">
              <a:spcBef>
                <a:spcPct val="0"/>
              </a:spcBef>
              <a:spcAft>
                <a:spcPct val="0"/>
              </a:spcAft>
              <a:tabLst>
                <a:tab pos="331788" algn="l"/>
              </a:tabLst>
              <a:defRPr>
                <a:solidFill>
                  <a:schemeClr val="tx1"/>
                </a:solidFill>
                <a:latin typeface="Arial" pitchFamily="34" charset="0"/>
                <a:cs typeface="Arial" pitchFamily="34" charset="0"/>
              </a:defRPr>
            </a:lvl5pPr>
            <a:lvl6pPr marL="2286000" fontAlgn="base">
              <a:spcBef>
                <a:spcPct val="0"/>
              </a:spcBef>
              <a:spcAft>
                <a:spcPct val="0"/>
              </a:spcAft>
              <a:tabLst>
                <a:tab pos="331788" algn="l"/>
              </a:tabLst>
              <a:defRPr>
                <a:solidFill>
                  <a:schemeClr val="tx1"/>
                </a:solidFill>
                <a:latin typeface="Arial" pitchFamily="34" charset="0"/>
                <a:cs typeface="Arial" pitchFamily="34" charset="0"/>
              </a:defRPr>
            </a:lvl6pPr>
            <a:lvl7pPr marL="2743200" fontAlgn="base">
              <a:spcBef>
                <a:spcPct val="0"/>
              </a:spcBef>
              <a:spcAft>
                <a:spcPct val="0"/>
              </a:spcAft>
              <a:tabLst>
                <a:tab pos="331788" algn="l"/>
              </a:tabLst>
              <a:defRPr>
                <a:solidFill>
                  <a:schemeClr val="tx1"/>
                </a:solidFill>
                <a:latin typeface="Arial" pitchFamily="34" charset="0"/>
                <a:cs typeface="Arial" pitchFamily="34" charset="0"/>
              </a:defRPr>
            </a:lvl7pPr>
            <a:lvl8pPr marL="3200400" fontAlgn="base">
              <a:spcBef>
                <a:spcPct val="0"/>
              </a:spcBef>
              <a:spcAft>
                <a:spcPct val="0"/>
              </a:spcAft>
              <a:tabLst>
                <a:tab pos="331788" algn="l"/>
              </a:tabLst>
              <a:defRPr>
                <a:solidFill>
                  <a:schemeClr val="tx1"/>
                </a:solidFill>
                <a:latin typeface="Arial" pitchFamily="34" charset="0"/>
                <a:cs typeface="Arial" pitchFamily="34" charset="0"/>
              </a:defRPr>
            </a:lvl8pPr>
            <a:lvl9pPr marL="3657600" fontAlgn="base">
              <a:spcBef>
                <a:spcPct val="0"/>
              </a:spcBef>
              <a:spcAft>
                <a:spcPct val="0"/>
              </a:spcAft>
              <a:tabLst>
                <a:tab pos="331788" algn="l"/>
              </a:tabLst>
              <a:defRPr>
                <a:solidFill>
                  <a:schemeClr val="tx1"/>
                </a:solidFill>
                <a:latin typeface="Arial" pitchFamily="34" charset="0"/>
                <a:cs typeface="Arial" pitchFamily="34" charset="0"/>
              </a:defRPr>
            </a:lvl9pPr>
          </a:lstStyle>
          <a:p>
            <a:pPr>
              <a:buClrTx/>
              <a:buFontTx/>
              <a:buNone/>
            </a:pPr>
            <a:endParaRPr lang="es-AR" altLang="es-AR" sz="1800">
              <a:solidFill>
                <a:srgbClr val="2F2B20"/>
              </a:solidFill>
            </a:endParaRPr>
          </a:p>
        </p:txBody>
      </p:sp>
      <p:sp>
        <p:nvSpPr>
          <p:cNvPr id="2" name="CuadroTexto 1"/>
          <p:cNvSpPr txBox="1"/>
          <p:nvPr/>
        </p:nvSpPr>
        <p:spPr>
          <a:xfrm>
            <a:off x="5164" y="1203860"/>
            <a:ext cx="8459787" cy="430887"/>
          </a:xfrm>
          <a:prstGeom prst="rect">
            <a:avLst/>
          </a:prstGeom>
          <a:noFill/>
        </p:spPr>
        <p:txBody>
          <a:bodyPr wrap="square" rtlCol="0">
            <a:spAutoFit/>
          </a:bodyPr>
          <a:lstStyle/>
          <a:p>
            <a:pPr algn="ctr"/>
            <a:r>
              <a:rPr lang="es-ES" sz="2200" b="1" dirty="0">
                <a:latin typeface="Calibri" panose="020F0502020204030204" pitchFamily="34" charset="0"/>
                <a:cs typeface="Calibri" panose="020F0502020204030204" pitchFamily="34" charset="0"/>
              </a:rPr>
              <a:t>EJEMPLO:</a:t>
            </a:r>
          </a:p>
        </p:txBody>
      </p:sp>
      <p:sp>
        <p:nvSpPr>
          <p:cNvPr id="8" name="CuadroTexto 7"/>
          <p:cNvSpPr txBox="1"/>
          <p:nvPr/>
        </p:nvSpPr>
        <p:spPr>
          <a:xfrm>
            <a:off x="-1" y="1943517"/>
            <a:ext cx="8459787" cy="1107996"/>
          </a:xfrm>
          <a:prstGeom prst="rect">
            <a:avLst/>
          </a:prstGeom>
          <a:noFill/>
        </p:spPr>
        <p:txBody>
          <a:bodyPr wrap="square" rtlCol="0">
            <a:spAutoFit/>
          </a:bodyPr>
          <a:lstStyle/>
          <a:p>
            <a:pPr algn="ctr"/>
            <a:r>
              <a:rPr lang="es-ES" sz="2200" dirty="0">
                <a:latin typeface="Calibri" panose="020F0502020204030204" pitchFamily="34" charset="0"/>
                <a:cs typeface="Calibri" panose="020F0502020204030204" pitchFamily="34" charset="0"/>
              </a:rPr>
              <a:t>Col 1:24 “Ahora me regocijo en los sufrimientos por vosotros, </a:t>
            </a:r>
            <a:r>
              <a:rPr lang="es-ES" sz="2200" b="1" u="sng" dirty="0">
                <a:latin typeface="Calibri" panose="020F0502020204030204" pitchFamily="34" charset="0"/>
                <a:cs typeface="Calibri" panose="020F0502020204030204" pitchFamily="34" charset="0"/>
              </a:rPr>
              <a:t>y completo en mi carne lo que faltaba de las aflicciones de Cristo </a:t>
            </a:r>
            <a:r>
              <a:rPr lang="es-ES" sz="2200" dirty="0">
                <a:latin typeface="Calibri" panose="020F0502020204030204" pitchFamily="34" charset="0"/>
                <a:cs typeface="Calibri" panose="020F0502020204030204" pitchFamily="34" charset="0"/>
              </a:rPr>
              <a:t>por su cuerpo, que es la iglesia.”</a:t>
            </a:r>
          </a:p>
        </p:txBody>
      </p:sp>
      <p:sp>
        <p:nvSpPr>
          <p:cNvPr id="9" name="CuadroTexto 8"/>
          <p:cNvSpPr txBox="1"/>
          <p:nvPr/>
        </p:nvSpPr>
        <p:spPr>
          <a:xfrm>
            <a:off x="0" y="3303436"/>
            <a:ext cx="8459787" cy="1107996"/>
          </a:xfrm>
          <a:prstGeom prst="rect">
            <a:avLst/>
          </a:prstGeom>
          <a:noFill/>
        </p:spPr>
        <p:txBody>
          <a:bodyPr wrap="square" rtlCol="0">
            <a:spAutoFit/>
          </a:bodyPr>
          <a:lstStyle/>
          <a:p>
            <a:pPr algn="ctr"/>
            <a:r>
              <a:rPr lang="es-ES" sz="2200" dirty="0">
                <a:latin typeface="Calibri" panose="020F0502020204030204" pitchFamily="34" charset="0"/>
                <a:cs typeface="Calibri" panose="020F0502020204030204" pitchFamily="34" charset="0"/>
              </a:rPr>
              <a:t>Fil 2:30 “Porque a causa de la obra de Cristo estuvo al borde de la muerte, exponiendo su vida para </a:t>
            </a:r>
            <a:r>
              <a:rPr lang="es-ES" sz="2200" b="1" u="sng" dirty="0">
                <a:latin typeface="Calibri" panose="020F0502020204030204" pitchFamily="34" charset="0"/>
                <a:cs typeface="Calibri" panose="020F0502020204030204" pitchFamily="34" charset="0"/>
              </a:rPr>
              <a:t>completar lo que faltaba en vuestro servicio por mí</a:t>
            </a:r>
            <a:r>
              <a:rPr lang="es-ES" sz="2200" dirty="0">
                <a:latin typeface="Calibri" panose="020F0502020204030204" pitchFamily="34" charset="0"/>
                <a:cs typeface="Calibri" panose="020F0502020204030204" pitchFamily="34" charset="0"/>
              </a:rPr>
              <a:t>.”</a:t>
            </a:r>
          </a:p>
        </p:txBody>
      </p:sp>
      <p:sp>
        <p:nvSpPr>
          <p:cNvPr id="10" name="CuadroTexto 9"/>
          <p:cNvSpPr txBox="1"/>
          <p:nvPr/>
        </p:nvSpPr>
        <p:spPr>
          <a:xfrm>
            <a:off x="-84989" y="4738766"/>
            <a:ext cx="8459787" cy="1107996"/>
          </a:xfrm>
          <a:prstGeom prst="rect">
            <a:avLst/>
          </a:prstGeom>
          <a:noFill/>
        </p:spPr>
        <p:txBody>
          <a:bodyPr wrap="square" rtlCol="0">
            <a:spAutoFit/>
          </a:bodyPr>
          <a:lstStyle/>
          <a:p>
            <a:pPr algn="ctr"/>
            <a:r>
              <a:rPr lang="es-ES" sz="2200" dirty="0">
                <a:latin typeface="Calibri" panose="020F0502020204030204" pitchFamily="34" charset="0"/>
                <a:cs typeface="Calibri" panose="020F0502020204030204" pitchFamily="34" charset="0"/>
              </a:rPr>
              <a:t>2 Cor 4:10 “</a:t>
            </a:r>
            <a:r>
              <a:rPr lang="es-ES" sz="2200" b="1" u="sng" dirty="0">
                <a:latin typeface="Calibri" panose="020F0502020204030204" pitchFamily="34" charset="0"/>
                <a:cs typeface="Calibri" panose="020F0502020204030204" pitchFamily="34" charset="0"/>
              </a:rPr>
              <a:t>llevando siempre en el cuerpo por todas partes la muerte de Jesús</a:t>
            </a:r>
            <a:r>
              <a:rPr lang="es-ES" sz="2200" dirty="0">
                <a:latin typeface="Calibri" panose="020F0502020204030204" pitchFamily="34" charset="0"/>
                <a:cs typeface="Calibri" panose="020F0502020204030204" pitchFamily="34" charset="0"/>
              </a:rPr>
              <a:t>, para que también la vida de Jesús se manifieste en nuestro cuerpo.” </a:t>
            </a:r>
          </a:p>
        </p:txBody>
      </p:sp>
    </p:spTree>
    <p:extLst>
      <p:ext uri="{BB962C8B-B14F-4D97-AF65-F5344CB8AC3E}">
        <p14:creationId xmlns:p14="http://schemas.microsoft.com/office/powerpoint/2010/main" val="3596154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rgbClr val="2F2B20"/>
              </a:solidFill>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algn="ctr">
              <a:buClr>
                <a:srgbClr val="FFFFFF"/>
              </a:buClr>
              <a:buSzPts val="1800"/>
            </a:pPr>
            <a:fld id="{00000000-1234-1234-1234-123412341234}" type="slidenum">
              <a:rPr lang="en-US" sz="1800">
                <a:solidFill>
                  <a:srgbClr val="FFFFFF"/>
                </a:solidFill>
              </a:rPr>
              <a:pPr algn="ctr">
                <a:buClr>
                  <a:srgbClr val="FFFFFF"/>
                </a:buClr>
                <a:buSzPts val="1800"/>
              </a:pPr>
              <a:t>112</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a:buClr>
                <a:srgbClr val="FFFFFF"/>
              </a:buClr>
              <a:buSzPts val="3600"/>
            </a:pPr>
            <a:r>
              <a:rPr lang="es-AR" sz="3000" b="1" dirty="0">
                <a:solidFill>
                  <a:srgbClr val="FFFFFF"/>
                </a:solidFill>
                <a:latin typeface="Calibri"/>
                <a:ea typeface="Calibri"/>
                <a:cs typeface="Calibri"/>
                <a:sym typeface="Calibri"/>
              </a:rPr>
              <a:t>2. DEBO TENER EN CUENTA OTROS TEXTOS</a:t>
            </a:r>
          </a:p>
        </p:txBody>
      </p:sp>
      <p:sp>
        <p:nvSpPr>
          <p:cNvPr id="4" name="Rectangle 3"/>
          <p:cNvSpPr>
            <a:spLocks noChangeArrowheads="1"/>
          </p:cNvSpPr>
          <p:nvPr/>
        </p:nvSpPr>
        <p:spPr bwMode="auto">
          <a:xfrm>
            <a:off x="1635741" y="317911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331788" algn="l"/>
              </a:tabLst>
              <a:defRPr>
                <a:solidFill>
                  <a:schemeClr val="tx1"/>
                </a:solidFill>
                <a:latin typeface="Arial" pitchFamily="34" charset="0"/>
                <a:cs typeface="Arial" pitchFamily="34" charset="0"/>
              </a:defRPr>
            </a:lvl1pPr>
            <a:lvl2pPr marL="457200" fontAlgn="base">
              <a:spcBef>
                <a:spcPct val="0"/>
              </a:spcBef>
              <a:spcAft>
                <a:spcPct val="0"/>
              </a:spcAft>
              <a:tabLst>
                <a:tab pos="331788" algn="l"/>
              </a:tabLst>
              <a:defRPr>
                <a:solidFill>
                  <a:schemeClr val="tx1"/>
                </a:solidFill>
                <a:latin typeface="Arial" pitchFamily="34" charset="0"/>
                <a:cs typeface="Arial" pitchFamily="34" charset="0"/>
              </a:defRPr>
            </a:lvl2pPr>
            <a:lvl3pPr marL="914400" fontAlgn="base">
              <a:spcBef>
                <a:spcPct val="0"/>
              </a:spcBef>
              <a:spcAft>
                <a:spcPct val="0"/>
              </a:spcAft>
              <a:tabLst>
                <a:tab pos="331788" algn="l"/>
              </a:tabLst>
              <a:defRPr>
                <a:solidFill>
                  <a:schemeClr val="tx1"/>
                </a:solidFill>
                <a:latin typeface="Arial" pitchFamily="34" charset="0"/>
                <a:cs typeface="Arial" pitchFamily="34" charset="0"/>
              </a:defRPr>
            </a:lvl3pPr>
            <a:lvl4pPr marL="1371600" fontAlgn="base">
              <a:spcBef>
                <a:spcPct val="0"/>
              </a:spcBef>
              <a:spcAft>
                <a:spcPct val="0"/>
              </a:spcAft>
              <a:tabLst>
                <a:tab pos="331788" algn="l"/>
              </a:tabLst>
              <a:defRPr>
                <a:solidFill>
                  <a:schemeClr val="tx1"/>
                </a:solidFill>
                <a:latin typeface="Arial" pitchFamily="34" charset="0"/>
                <a:cs typeface="Arial" pitchFamily="34" charset="0"/>
              </a:defRPr>
            </a:lvl4pPr>
            <a:lvl5pPr marL="1828800" fontAlgn="base">
              <a:spcBef>
                <a:spcPct val="0"/>
              </a:spcBef>
              <a:spcAft>
                <a:spcPct val="0"/>
              </a:spcAft>
              <a:tabLst>
                <a:tab pos="331788" algn="l"/>
              </a:tabLst>
              <a:defRPr>
                <a:solidFill>
                  <a:schemeClr val="tx1"/>
                </a:solidFill>
                <a:latin typeface="Arial" pitchFamily="34" charset="0"/>
                <a:cs typeface="Arial" pitchFamily="34" charset="0"/>
              </a:defRPr>
            </a:lvl5pPr>
            <a:lvl6pPr marL="2286000" fontAlgn="base">
              <a:spcBef>
                <a:spcPct val="0"/>
              </a:spcBef>
              <a:spcAft>
                <a:spcPct val="0"/>
              </a:spcAft>
              <a:tabLst>
                <a:tab pos="331788" algn="l"/>
              </a:tabLst>
              <a:defRPr>
                <a:solidFill>
                  <a:schemeClr val="tx1"/>
                </a:solidFill>
                <a:latin typeface="Arial" pitchFamily="34" charset="0"/>
                <a:cs typeface="Arial" pitchFamily="34" charset="0"/>
              </a:defRPr>
            </a:lvl6pPr>
            <a:lvl7pPr marL="2743200" fontAlgn="base">
              <a:spcBef>
                <a:spcPct val="0"/>
              </a:spcBef>
              <a:spcAft>
                <a:spcPct val="0"/>
              </a:spcAft>
              <a:tabLst>
                <a:tab pos="331788" algn="l"/>
              </a:tabLst>
              <a:defRPr>
                <a:solidFill>
                  <a:schemeClr val="tx1"/>
                </a:solidFill>
                <a:latin typeface="Arial" pitchFamily="34" charset="0"/>
                <a:cs typeface="Arial" pitchFamily="34" charset="0"/>
              </a:defRPr>
            </a:lvl7pPr>
            <a:lvl8pPr marL="3200400" fontAlgn="base">
              <a:spcBef>
                <a:spcPct val="0"/>
              </a:spcBef>
              <a:spcAft>
                <a:spcPct val="0"/>
              </a:spcAft>
              <a:tabLst>
                <a:tab pos="331788" algn="l"/>
              </a:tabLst>
              <a:defRPr>
                <a:solidFill>
                  <a:schemeClr val="tx1"/>
                </a:solidFill>
                <a:latin typeface="Arial" pitchFamily="34" charset="0"/>
                <a:cs typeface="Arial" pitchFamily="34" charset="0"/>
              </a:defRPr>
            </a:lvl8pPr>
            <a:lvl9pPr marL="3657600" fontAlgn="base">
              <a:spcBef>
                <a:spcPct val="0"/>
              </a:spcBef>
              <a:spcAft>
                <a:spcPct val="0"/>
              </a:spcAft>
              <a:tabLst>
                <a:tab pos="331788" algn="l"/>
              </a:tabLst>
              <a:defRPr>
                <a:solidFill>
                  <a:schemeClr val="tx1"/>
                </a:solidFill>
                <a:latin typeface="Arial" pitchFamily="34" charset="0"/>
                <a:cs typeface="Arial" pitchFamily="34" charset="0"/>
              </a:defRPr>
            </a:lvl9pPr>
          </a:lstStyle>
          <a:p>
            <a:pPr>
              <a:buClrTx/>
              <a:buFontTx/>
              <a:buNone/>
            </a:pPr>
            <a:endParaRPr lang="es-AR" altLang="es-AR" sz="1800">
              <a:solidFill>
                <a:srgbClr val="2F2B20"/>
              </a:solidFill>
            </a:endParaRPr>
          </a:p>
        </p:txBody>
      </p:sp>
      <p:sp>
        <p:nvSpPr>
          <p:cNvPr id="2" name="CuadroTexto 1"/>
          <p:cNvSpPr txBox="1"/>
          <p:nvPr/>
        </p:nvSpPr>
        <p:spPr>
          <a:xfrm>
            <a:off x="5164" y="1203860"/>
            <a:ext cx="8459787" cy="430887"/>
          </a:xfrm>
          <a:prstGeom prst="rect">
            <a:avLst/>
          </a:prstGeom>
          <a:noFill/>
        </p:spPr>
        <p:txBody>
          <a:bodyPr wrap="square" rtlCol="0">
            <a:spAutoFit/>
          </a:bodyPr>
          <a:lstStyle/>
          <a:p>
            <a:pPr algn="ctr"/>
            <a:r>
              <a:rPr lang="es-ES" sz="2200" b="1" dirty="0">
                <a:latin typeface="Calibri" panose="020F0502020204030204" pitchFamily="34" charset="0"/>
                <a:cs typeface="Calibri" panose="020F0502020204030204" pitchFamily="34" charset="0"/>
              </a:rPr>
              <a:t>EJEMPLO:</a:t>
            </a:r>
          </a:p>
        </p:txBody>
      </p:sp>
      <p:sp>
        <p:nvSpPr>
          <p:cNvPr id="8" name="CuadroTexto 7"/>
          <p:cNvSpPr txBox="1"/>
          <p:nvPr/>
        </p:nvSpPr>
        <p:spPr>
          <a:xfrm>
            <a:off x="25757" y="1943517"/>
            <a:ext cx="8459787" cy="769441"/>
          </a:xfrm>
          <a:prstGeom prst="rect">
            <a:avLst/>
          </a:prstGeom>
          <a:noFill/>
        </p:spPr>
        <p:txBody>
          <a:bodyPr wrap="square" rtlCol="0">
            <a:spAutoFit/>
          </a:bodyPr>
          <a:lstStyle/>
          <a:p>
            <a:pPr algn="ctr"/>
            <a:r>
              <a:rPr lang="es-ES" sz="2200" dirty="0">
                <a:latin typeface="Calibri" panose="020F0502020204030204" pitchFamily="34" charset="0"/>
                <a:cs typeface="Calibri" panose="020F0502020204030204" pitchFamily="34" charset="0"/>
              </a:rPr>
              <a:t>A qué se refiere Pablo con esta expresión: </a:t>
            </a:r>
          </a:p>
          <a:p>
            <a:pPr algn="ctr"/>
            <a:r>
              <a:rPr lang="es-ES" sz="2200" b="1" u="sng" dirty="0">
                <a:latin typeface="Calibri" panose="020F0502020204030204" pitchFamily="34" charset="0"/>
                <a:cs typeface="Calibri" panose="020F0502020204030204" pitchFamily="34" charset="0"/>
              </a:rPr>
              <a:t>“completo en mi carne lo que faltaba de las aflicciones de Cristo”</a:t>
            </a:r>
            <a:endParaRPr lang="es-ES" sz="2200" dirty="0">
              <a:latin typeface="Calibri" panose="020F0502020204030204" pitchFamily="34" charset="0"/>
              <a:cs typeface="Calibri" panose="020F0502020204030204" pitchFamily="34" charset="0"/>
            </a:endParaRPr>
          </a:p>
        </p:txBody>
      </p:sp>
      <p:sp>
        <p:nvSpPr>
          <p:cNvPr id="11" name="CuadroTexto 10"/>
          <p:cNvSpPr txBox="1"/>
          <p:nvPr/>
        </p:nvSpPr>
        <p:spPr>
          <a:xfrm>
            <a:off x="-1" y="3407715"/>
            <a:ext cx="8459787" cy="430887"/>
          </a:xfrm>
          <a:prstGeom prst="rect">
            <a:avLst/>
          </a:prstGeom>
          <a:noFill/>
        </p:spPr>
        <p:txBody>
          <a:bodyPr wrap="square" rtlCol="0">
            <a:spAutoFit/>
          </a:bodyPr>
          <a:lstStyle/>
          <a:p>
            <a:pPr algn="ctr"/>
            <a:r>
              <a:rPr lang="es-ES" sz="2200" dirty="0">
                <a:latin typeface="Calibri" panose="020F0502020204030204" pitchFamily="34" charset="0"/>
                <a:cs typeface="Calibri" panose="020F0502020204030204" pitchFamily="34" charset="0"/>
              </a:rPr>
              <a:t>Llevar el mensaje de la cruz de Cristo</a:t>
            </a:r>
          </a:p>
        </p:txBody>
      </p:sp>
    </p:spTree>
    <p:extLst>
      <p:ext uri="{BB962C8B-B14F-4D97-AF65-F5344CB8AC3E}">
        <p14:creationId xmlns:p14="http://schemas.microsoft.com/office/powerpoint/2010/main" val="3823862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11"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rgbClr val="2F2B20"/>
              </a:solidFill>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algn="ctr">
              <a:buClr>
                <a:srgbClr val="FFFFFF"/>
              </a:buClr>
              <a:buSzPts val="1800"/>
            </a:pPr>
            <a:fld id="{00000000-1234-1234-1234-123412341234}" type="slidenum">
              <a:rPr lang="en-US" sz="1800">
                <a:solidFill>
                  <a:srgbClr val="FFFFFF"/>
                </a:solidFill>
              </a:rPr>
              <a:pPr algn="ctr">
                <a:buClr>
                  <a:srgbClr val="FFFFFF"/>
                </a:buClr>
                <a:buSzPts val="1800"/>
              </a:pPr>
              <a:t>113</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a:buClr>
                <a:srgbClr val="FFFFFF"/>
              </a:buClr>
              <a:buSzPts val="3600"/>
            </a:pPr>
            <a:r>
              <a:rPr lang="es-AR" sz="3000" b="1" dirty="0">
                <a:solidFill>
                  <a:srgbClr val="FFFFFF"/>
                </a:solidFill>
                <a:latin typeface="Calibri"/>
                <a:ea typeface="Calibri"/>
                <a:cs typeface="Calibri"/>
                <a:sym typeface="Calibri"/>
              </a:rPr>
              <a:t>3. DEBO TENER EN CUENTA TEXTOS MÁS CLAROS</a:t>
            </a:r>
          </a:p>
        </p:txBody>
      </p:sp>
      <p:sp>
        <p:nvSpPr>
          <p:cNvPr id="2" name="CuadroTexto 1"/>
          <p:cNvSpPr txBox="1"/>
          <p:nvPr/>
        </p:nvSpPr>
        <p:spPr>
          <a:xfrm>
            <a:off x="528034" y="2188019"/>
            <a:ext cx="7777207" cy="769441"/>
          </a:xfrm>
          <a:prstGeom prst="rect">
            <a:avLst/>
          </a:prstGeom>
          <a:noFill/>
        </p:spPr>
        <p:txBody>
          <a:bodyPr wrap="square" rtlCol="0">
            <a:spAutoFit/>
          </a:bodyPr>
          <a:lstStyle/>
          <a:p>
            <a:r>
              <a:rPr lang="es-ES" sz="2200" dirty="0">
                <a:latin typeface="Calibri" panose="020F0502020204030204" pitchFamily="34" charset="0"/>
                <a:cs typeface="Calibri" panose="020F0502020204030204" pitchFamily="34" charset="0"/>
              </a:rPr>
              <a:t>a)    Los textos “esclarecedores” deben sujetarse a las mismas condiciones de la interpretación.</a:t>
            </a:r>
          </a:p>
        </p:txBody>
      </p:sp>
      <p:sp>
        <p:nvSpPr>
          <p:cNvPr id="3" name="Rectángulo 2"/>
          <p:cNvSpPr/>
          <p:nvPr/>
        </p:nvSpPr>
        <p:spPr>
          <a:xfrm>
            <a:off x="528034" y="3224191"/>
            <a:ext cx="7777207" cy="769441"/>
          </a:xfrm>
          <a:prstGeom prst="rect">
            <a:avLst/>
          </a:prstGeom>
        </p:spPr>
        <p:txBody>
          <a:bodyPr wrap="square">
            <a:spAutoFit/>
          </a:bodyPr>
          <a:lstStyle/>
          <a:p>
            <a:r>
              <a:rPr lang="es-ES" sz="2200" dirty="0">
                <a:latin typeface="Calibri" panose="020F0502020204030204" pitchFamily="34" charset="0"/>
                <a:cs typeface="Calibri" panose="020F0502020204030204" pitchFamily="34" charset="0"/>
              </a:rPr>
              <a:t>b)    Los textos “esclarecedores” deben disipar las dudas que no logro responder.</a:t>
            </a:r>
            <a:endParaRPr lang="es-ES" dirty="0">
              <a:latin typeface="Calibri" panose="020F0502020204030204" pitchFamily="34" charset="0"/>
              <a:cs typeface="Calibri" panose="020F0502020204030204" pitchFamily="34" charset="0"/>
            </a:endParaRPr>
          </a:p>
        </p:txBody>
      </p:sp>
      <p:sp>
        <p:nvSpPr>
          <p:cNvPr id="5" name="Rectángulo 4"/>
          <p:cNvSpPr/>
          <p:nvPr/>
        </p:nvSpPr>
        <p:spPr>
          <a:xfrm>
            <a:off x="528034" y="4271275"/>
            <a:ext cx="7777207" cy="769441"/>
          </a:xfrm>
          <a:prstGeom prst="rect">
            <a:avLst/>
          </a:prstGeom>
        </p:spPr>
        <p:txBody>
          <a:bodyPr wrap="square">
            <a:spAutoFit/>
          </a:bodyPr>
          <a:lstStyle/>
          <a:p>
            <a:r>
              <a:rPr lang="es-ES" sz="2200" dirty="0">
                <a:latin typeface="Calibri" panose="020F0502020204030204" pitchFamily="34" charset="0"/>
                <a:cs typeface="Calibri" panose="020F0502020204030204" pitchFamily="34" charset="0"/>
              </a:rPr>
              <a:t>c)     Los textos “esclarecedores” deben afirmar los principios teológicos o temáticos que tratan.</a:t>
            </a:r>
          </a:p>
        </p:txBody>
      </p:sp>
    </p:spTree>
    <p:extLst>
      <p:ext uri="{BB962C8B-B14F-4D97-AF65-F5344CB8AC3E}">
        <p14:creationId xmlns:p14="http://schemas.microsoft.com/office/powerpoint/2010/main" val="3362196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rgbClr val="2F2B20"/>
              </a:solidFill>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algn="ctr">
              <a:buClr>
                <a:srgbClr val="FFFFFF"/>
              </a:buClr>
              <a:buSzPts val="1800"/>
            </a:pPr>
            <a:fld id="{00000000-1234-1234-1234-123412341234}" type="slidenum">
              <a:rPr lang="en-US" sz="1800">
                <a:solidFill>
                  <a:srgbClr val="FFFFFF"/>
                </a:solidFill>
              </a:rPr>
              <a:pPr algn="ctr">
                <a:buClr>
                  <a:srgbClr val="FFFFFF"/>
                </a:buClr>
                <a:buSzPts val="1800"/>
              </a:pPr>
              <a:t>114</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a:buClr>
                <a:srgbClr val="FFFFFF"/>
              </a:buClr>
              <a:buSzPts val="3600"/>
            </a:pPr>
            <a:r>
              <a:rPr lang="es-AR" sz="3000" b="1" dirty="0">
                <a:solidFill>
                  <a:srgbClr val="FFFFFF"/>
                </a:solidFill>
                <a:latin typeface="Calibri"/>
                <a:ea typeface="Calibri"/>
                <a:cs typeface="Calibri"/>
                <a:sym typeface="Calibri"/>
              </a:rPr>
              <a:t>3. DEBO TENER EN CUENTA TEXTOS MÁS CLAROS</a:t>
            </a:r>
          </a:p>
        </p:txBody>
      </p:sp>
      <p:sp>
        <p:nvSpPr>
          <p:cNvPr id="4" name="Rectangle 3"/>
          <p:cNvSpPr>
            <a:spLocks noChangeArrowheads="1"/>
          </p:cNvSpPr>
          <p:nvPr/>
        </p:nvSpPr>
        <p:spPr bwMode="auto">
          <a:xfrm>
            <a:off x="1581150" y="31146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331788" algn="l"/>
              </a:tabLst>
              <a:defRPr>
                <a:solidFill>
                  <a:schemeClr val="tx1"/>
                </a:solidFill>
                <a:latin typeface="Arial" pitchFamily="34" charset="0"/>
                <a:cs typeface="Arial" pitchFamily="34" charset="0"/>
              </a:defRPr>
            </a:lvl1pPr>
            <a:lvl2pPr marL="457200" fontAlgn="base">
              <a:spcBef>
                <a:spcPct val="0"/>
              </a:spcBef>
              <a:spcAft>
                <a:spcPct val="0"/>
              </a:spcAft>
              <a:tabLst>
                <a:tab pos="331788" algn="l"/>
              </a:tabLst>
              <a:defRPr>
                <a:solidFill>
                  <a:schemeClr val="tx1"/>
                </a:solidFill>
                <a:latin typeface="Arial" pitchFamily="34" charset="0"/>
                <a:cs typeface="Arial" pitchFamily="34" charset="0"/>
              </a:defRPr>
            </a:lvl2pPr>
            <a:lvl3pPr marL="914400" fontAlgn="base">
              <a:spcBef>
                <a:spcPct val="0"/>
              </a:spcBef>
              <a:spcAft>
                <a:spcPct val="0"/>
              </a:spcAft>
              <a:tabLst>
                <a:tab pos="331788" algn="l"/>
              </a:tabLst>
              <a:defRPr>
                <a:solidFill>
                  <a:schemeClr val="tx1"/>
                </a:solidFill>
                <a:latin typeface="Arial" pitchFamily="34" charset="0"/>
                <a:cs typeface="Arial" pitchFamily="34" charset="0"/>
              </a:defRPr>
            </a:lvl3pPr>
            <a:lvl4pPr marL="1371600" fontAlgn="base">
              <a:spcBef>
                <a:spcPct val="0"/>
              </a:spcBef>
              <a:spcAft>
                <a:spcPct val="0"/>
              </a:spcAft>
              <a:tabLst>
                <a:tab pos="331788" algn="l"/>
              </a:tabLst>
              <a:defRPr>
                <a:solidFill>
                  <a:schemeClr val="tx1"/>
                </a:solidFill>
                <a:latin typeface="Arial" pitchFamily="34" charset="0"/>
                <a:cs typeface="Arial" pitchFamily="34" charset="0"/>
              </a:defRPr>
            </a:lvl4pPr>
            <a:lvl5pPr marL="1828800" fontAlgn="base">
              <a:spcBef>
                <a:spcPct val="0"/>
              </a:spcBef>
              <a:spcAft>
                <a:spcPct val="0"/>
              </a:spcAft>
              <a:tabLst>
                <a:tab pos="331788" algn="l"/>
              </a:tabLst>
              <a:defRPr>
                <a:solidFill>
                  <a:schemeClr val="tx1"/>
                </a:solidFill>
                <a:latin typeface="Arial" pitchFamily="34" charset="0"/>
                <a:cs typeface="Arial" pitchFamily="34" charset="0"/>
              </a:defRPr>
            </a:lvl5pPr>
            <a:lvl6pPr marL="2286000" fontAlgn="base">
              <a:spcBef>
                <a:spcPct val="0"/>
              </a:spcBef>
              <a:spcAft>
                <a:spcPct val="0"/>
              </a:spcAft>
              <a:tabLst>
                <a:tab pos="331788" algn="l"/>
              </a:tabLst>
              <a:defRPr>
                <a:solidFill>
                  <a:schemeClr val="tx1"/>
                </a:solidFill>
                <a:latin typeface="Arial" pitchFamily="34" charset="0"/>
                <a:cs typeface="Arial" pitchFamily="34" charset="0"/>
              </a:defRPr>
            </a:lvl6pPr>
            <a:lvl7pPr marL="2743200" fontAlgn="base">
              <a:spcBef>
                <a:spcPct val="0"/>
              </a:spcBef>
              <a:spcAft>
                <a:spcPct val="0"/>
              </a:spcAft>
              <a:tabLst>
                <a:tab pos="331788" algn="l"/>
              </a:tabLst>
              <a:defRPr>
                <a:solidFill>
                  <a:schemeClr val="tx1"/>
                </a:solidFill>
                <a:latin typeface="Arial" pitchFamily="34" charset="0"/>
                <a:cs typeface="Arial" pitchFamily="34" charset="0"/>
              </a:defRPr>
            </a:lvl7pPr>
            <a:lvl8pPr marL="3200400" fontAlgn="base">
              <a:spcBef>
                <a:spcPct val="0"/>
              </a:spcBef>
              <a:spcAft>
                <a:spcPct val="0"/>
              </a:spcAft>
              <a:tabLst>
                <a:tab pos="331788" algn="l"/>
              </a:tabLst>
              <a:defRPr>
                <a:solidFill>
                  <a:schemeClr val="tx1"/>
                </a:solidFill>
                <a:latin typeface="Arial" pitchFamily="34" charset="0"/>
                <a:cs typeface="Arial" pitchFamily="34" charset="0"/>
              </a:defRPr>
            </a:lvl8pPr>
            <a:lvl9pPr marL="3657600" fontAlgn="base">
              <a:spcBef>
                <a:spcPct val="0"/>
              </a:spcBef>
              <a:spcAft>
                <a:spcPct val="0"/>
              </a:spcAft>
              <a:tabLst>
                <a:tab pos="331788" algn="l"/>
              </a:tabLst>
              <a:defRPr>
                <a:solidFill>
                  <a:schemeClr val="tx1"/>
                </a:solidFill>
                <a:latin typeface="Arial" pitchFamily="34" charset="0"/>
                <a:cs typeface="Arial" pitchFamily="34" charset="0"/>
              </a:defRPr>
            </a:lvl9pPr>
          </a:lstStyle>
          <a:p>
            <a:pPr>
              <a:buClrTx/>
              <a:buFontTx/>
              <a:buNone/>
            </a:pPr>
            <a:endParaRPr lang="es-AR" altLang="es-AR" sz="1800">
              <a:solidFill>
                <a:srgbClr val="2F2B20"/>
              </a:solidFill>
            </a:endParaRPr>
          </a:p>
        </p:txBody>
      </p:sp>
      <p:sp>
        <p:nvSpPr>
          <p:cNvPr id="2" name="CuadroTexto 1"/>
          <p:cNvSpPr txBox="1"/>
          <p:nvPr/>
        </p:nvSpPr>
        <p:spPr>
          <a:xfrm>
            <a:off x="0" y="2409674"/>
            <a:ext cx="8459787" cy="2462213"/>
          </a:xfrm>
          <a:prstGeom prst="rect">
            <a:avLst/>
          </a:prstGeom>
          <a:noFill/>
        </p:spPr>
        <p:txBody>
          <a:bodyPr wrap="square" rtlCol="0">
            <a:spAutoFit/>
          </a:bodyPr>
          <a:lstStyle/>
          <a:p>
            <a:pPr algn="ctr"/>
            <a:r>
              <a:rPr lang="es-ES" sz="2200" dirty="0">
                <a:latin typeface="Calibri" panose="020F0502020204030204" pitchFamily="34" charset="0"/>
                <a:cs typeface="Calibri" panose="020F0502020204030204" pitchFamily="34" charset="0"/>
              </a:rPr>
              <a:t>1 Juan 3:8-10 “</a:t>
            </a:r>
            <a:r>
              <a:rPr lang="es-ES" sz="2200" b="1" u="sng" dirty="0">
                <a:latin typeface="Calibri" panose="020F0502020204030204" pitchFamily="34" charset="0"/>
                <a:cs typeface="Calibri" panose="020F0502020204030204" pitchFamily="34" charset="0"/>
              </a:rPr>
              <a:t>El que practica el pecado es del diablo</a:t>
            </a:r>
            <a:r>
              <a:rPr lang="es-ES" sz="2200" dirty="0">
                <a:latin typeface="Calibri" panose="020F0502020204030204" pitchFamily="34" charset="0"/>
                <a:cs typeface="Calibri" panose="020F0502020204030204" pitchFamily="34" charset="0"/>
              </a:rPr>
              <a:t>, porque el diablo ha pecado desde el principio. El Hijo de Dios se manifestó con este propósito: para destruir las obras del diablo. </a:t>
            </a:r>
            <a:r>
              <a:rPr lang="es-ES" sz="2200" b="1" u="sng" dirty="0">
                <a:latin typeface="Calibri" panose="020F0502020204030204" pitchFamily="34" charset="0"/>
                <a:cs typeface="Calibri" panose="020F0502020204030204" pitchFamily="34" charset="0"/>
              </a:rPr>
              <a:t>Ninguno que es nacido de Dios practica el pecado</a:t>
            </a:r>
            <a:r>
              <a:rPr lang="es-ES" sz="2200" dirty="0">
                <a:latin typeface="Calibri" panose="020F0502020204030204" pitchFamily="34" charset="0"/>
                <a:cs typeface="Calibri" panose="020F0502020204030204" pitchFamily="34" charset="0"/>
              </a:rPr>
              <a:t>, porque la simiente de Dios permanece en él; y </a:t>
            </a:r>
            <a:r>
              <a:rPr lang="es-ES" sz="2200" b="1" u="sng" dirty="0">
                <a:latin typeface="Calibri" panose="020F0502020204030204" pitchFamily="34" charset="0"/>
                <a:cs typeface="Calibri" panose="020F0502020204030204" pitchFamily="34" charset="0"/>
              </a:rPr>
              <a:t>no puede pecar</a:t>
            </a:r>
            <a:r>
              <a:rPr lang="es-ES" sz="2200" dirty="0">
                <a:latin typeface="Calibri" panose="020F0502020204030204" pitchFamily="34" charset="0"/>
                <a:cs typeface="Calibri" panose="020F0502020204030204" pitchFamily="34" charset="0"/>
              </a:rPr>
              <a:t>, porque es nacido de Dios. En esto se reconocen los hijos de Dios y los hijos del diablo: todo aquel que no practica la justicia, no es de Dios; tampoco aquel que no ama a su hermano.”</a:t>
            </a:r>
          </a:p>
        </p:txBody>
      </p:sp>
    </p:spTree>
    <p:extLst>
      <p:ext uri="{BB962C8B-B14F-4D97-AF65-F5344CB8AC3E}">
        <p14:creationId xmlns:p14="http://schemas.microsoft.com/office/powerpoint/2010/main" val="201171056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rgbClr val="2F2B20"/>
              </a:solidFill>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algn="ctr">
              <a:buClr>
                <a:srgbClr val="FFFFFF"/>
              </a:buClr>
              <a:buSzPts val="1800"/>
            </a:pPr>
            <a:fld id="{00000000-1234-1234-1234-123412341234}" type="slidenum">
              <a:rPr lang="en-US" sz="1800">
                <a:solidFill>
                  <a:srgbClr val="FFFFFF"/>
                </a:solidFill>
              </a:rPr>
              <a:pPr algn="ctr">
                <a:buClr>
                  <a:srgbClr val="FFFFFF"/>
                </a:buClr>
                <a:buSzPts val="1800"/>
              </a:pPr>
              <a:t>115</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a:buClr>
                <a:srgbClr val="FFFFFF"/>
              </a:buClr>
              <a:buSzPts val="3600"/>
            </a:pPr>
            <a:r>
              <a:rPr lang="es-AR" sz="3000" b="1" dirty="0">
                <a:solidFill>
                  <a:srgbClr val="FFFFFF"/>
                </a:solidFill>
                <a:latin typeface="Calibri"/>
                <a:ea typeface="Calibri"/>
                <a:cs typeface="Calibri"/>
                <a:sym typeface="Calibri"/>
              </a:rPr>
              <a:t>3. DEBO TENER EN CUENTA TEXTOS MÁS CLAROS</a:t>
            </a:r>
          </a:p>
        </p:txBody>
      </p:sp>
      <p:sp>
        <p:nvSpPr>
          <p:cNvPr id="4" name="Rectangle 3"/>
          <p:cNvSpPr>
            <a:spLocks noChangeArrowheads="1"/>
          </p:cNvSpPr>
          <p:nvPr/>
        </p:nvSpPr>
        <p:spPr bwMode="auto">
          <a:xfrm>
            <a:off x="1635741" y="317911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331788" algn="l"/>
              </a:tabLst>
              <a:defRPr>
                <a:solidFill>
                  <a:schemeClr val="tx1"/>
                </a:solidFill>
                <a:latin typeface="Arial" pitchFamily="34" charset="0"/>
                <a:cs typeface="Arial" pitchFamily="34" charset="0"/>
              </a:defRPr>
            </a:lvl1pPr>
            <a:lvl2pPr marL="457200" fontAlgn="base">
              <a:spcBef>
                <a:spcPct val="0"/>
              </a:spcBef>
              <a:spcAft>
                <a:spcPct val="0"/>
              </a:spcAft>
              <a:tabLst>
                <a:tab pos="331788" algn="l"/>
              </a:tabLst>
              <a:defRPr>
                <a:solidFill>
                  <a:schemeClr val="tx1"/>
                </a:solidFill>
                <a:latin typeface="Arial" pitchFamily="34" charset="0"/>
                <a:cs typeface="Arial" pitchFamily="34" charset="0"/>
              </a:defRPr>
            </a:lvl2pPr>
            <a:lvl3pPr marL="914400" fontAlgn="base">
              <a:spcBef>
                <a:spcPct val="0"/>
              </a:spcBef>
              <a:spcAft>
                <a:spcPct val="0"/>
              </a:spcAft>
              <a:tabLst>
                <a:tab pos="331788" algn="l"/>
              </a:tabLst>
              <a:defRPr>
                <a:solidFill>
                  <a:schemeClr val="tx1"/>
                </a:solidFill>
                <a:latin typeface="Arial" pitchFamily="34" charset="0"/>
                <a:cs typeface="Arial" pitchFamily="34" charset="0"/>
              </a:defRPr>
            </a:lvl3pPr>
            <a:lvl4pPr marL="1371600" fontAlgn="base">
              <a:spcBef>
                <a:spcPct val="0"/>
              </a:spcBef>
              <a:spcAft>
                <a:spcPct val="0"/>
              </a:spcAft>
              <a:tabLst>
                <a:tab pos="331788" algn="l"/>
              </a:tabLst>
              <a:defRPr>
                <a:solidFill>
                  <a:schemeClr val="tx1"/>
                </a:solidFill>
                <a:latin typeface="Arial" pitchFamily="34" charset="0"/>
                <a:cs typeface="Arial" pitchFamily="34" charset="0"/>
              </a:defRPr>
            </a:lvl4pPr>
            <a:lvl5pPr marL="1828800" fontAlgn="base">
              <a:spcBef>
                <a:spcPct val="0"/>
              </a:spcBef>
              <a:spcAft>
                <a:spcPct val="0"/>
              </a:spcAft>
              <a:tabLst>
                <a:tab pos="331788" algn="l"/>
              </a:tabLst>
              <a:defRPr>
                <a:solidFill>
                  <a:schemeClr val="tx1"/>
                </a:solidFill>
                <a:latin typeface="Arial" pitchFamily="34" charset="0"/>
                <a:cs typeface="Arial" pitchFamily="34" charset="0"/>
              </a:defRPr>
            </a:lvl5pPr>
            <a:lvl6pPr marL="2286000" fontAlgn="base">
              <a:spcBef>
                <a:spcPct val="0"/>
              </a:spcBef>
              <a:spcAft>
                <a:spcPct val="0"/>
              </a:spcAft>
              <a:tabLst>
                <a:tab pos="331788" algn="l"/>
              </a:tabLst>
              <a:defRPr>
                <a:solidFill>
                  <a:schemeClr val="tx1"/>
                </a:solidFill>
                <a:latin typeface="Arial" pitchFamily="34" charset="0"/>
                <a:cs typeface="Arial" pitchFamily="34" charset="0"/>
              </a:defRPr>
            </a:lvl6pPr>
            <a:lvl7pPr marL="2743200" fontAlgn="base">
              <a:spcBef>
                <a:spcPct val="0"/>
              </a:spcBef>
              <a:spcAft>
                <a:spcPct val="0"/>
              </a:spcAft>
              <a:tabLst>
                <a:tab pos="331788" algn="l"/>
              </a:tabLst>
              <a:defRPr>
                <a:solidFill>
                  <a:schemeClr val="tx1"/>
                </a:solidFill>
                <a:latin typeface="Arial" pitchFamily="34" charset="0"/>
                <a:cs typeface="Arial" pitchFamily="34" charset="0"/>
              </a:defRPr>
            </a:lvl7pPr>
            <a:lvl8pPr marL="3200400" fontAlgn="base">
              <a:spcBef>
                <a:spcPct val="0"/>
              </a:spcBef>
              <a:spcAft>
                <a:spcPct val="0"/>
              </a:spcAft>
              <a:tabLst>
                <a:tab pos="331788" algn="l"/>
              </a:tabLst>
              <a:defRPr>
                <a:solidFill>
                  <a:schemeClr val="tx1"/>
                </a:solidFill>
                <a:latin typeface="Arial" pitchFamily="34" charset="0"/>
                <a:cs typeface="Arial" pitchFamily="34" charset="0"/>
              </a:defRPr>
            </a:lvl8pPr>
            <a:lvl9pPr marL="3657600" fontAlgn="base">
              <a:spcBef>
                <a:spcPct val="0"/>
              </a:spcBef>
              <a:spcAft>
                <a:spcPct val="0"/>
              </a:spcAft>
              <a:tabLst>
                <a:tab pos="331788" algn="l"/>
              </a:tabLst>
              <a:defRPr>
                <a:solidFill>
                  <a:schemeClr val="tx1"/>
                </a:solidFill>
                <a:latin typeface="Arial" pitchFamily="34" charset="0"/>
                <a:cs typeface="Arial" pitchFamily="34" charset="0"/>
              </a:defRPr>
            </a:lvl9pPr>
          </a:lstStyle>
          <a:p>
            <a:pPr>
              <a:buClrTx/>
              <a:buFontTx/>
              <a:buNone/>
            </a:pPr>
            <a:endParaRPr lang="es-AR" altLang="es-AR" sz="1800">
              <a:solidFill>
                <a:srgbClr val="2F2B20"/>
              </a:solidFill>
            </a:endParaRPr>
          </a:p>
        </p:txBody>
      </p:sp>
      <p:sp>
        <p:nvSpPr>
          <p:cNvPr id="2" name="CuadroTexto 1"/>
          <p:cNvSpPr txBox="1"/>
          <p:nvPr/>
        </p:nvSpPr>
        <p:spPr>
          <a:xfrm>
            <a:off x="0" y="2451375"/>
            <a:ext cx="8459787" cy="769441"/>
          </a:xfrm>
          <a:prstGeom prst="rect">
            <a:avLst/>
          </a:prstGeom>
          <a:noFill/>
        </p:spPr>
        <p:txBody>
          <a:bodyPr wrap="square" rtlCol="0">
            <a:spAutoFit/>
          </a:bodyPr>
          <a:lstStyle/>
          <a:p>
            <a:pPr algn="ctr"/>
            <a:r>
              <a:rPr lang="es-ES" sz="2200" dirty="0">
                <a:latin typeface="Calibri" panose="020F0502020204030204" pitchFamily="34" charset="0"/>
                <a:cs typeface="Calibri" panose="020F0502020204030204" pitchFamily="34" charset="0"/>
              </a:rPr>
              <a:t>1 Juan 2:1 “Hijitos míos, os escribo estas cosas para que no pequéis. </a:t>
            </a:r>
            <a:r>
              <a:rPr lang="es-ES" sz="2200" u="sng" dirty="0">
                <a:latin typeface="Calibri" panose="020F0502020204030204" pitchFamily="34" charset="0"/>
                <a:cs typeface="Calibri" panose="020F0502020204030204" pitchFamily="34" charset="0"/>
              </a:rPr>
              <a:t>Y si alguno peca</a:t>
            </a:r>
            <a:r>
              <a:rPr lang="es-ES" sz="2200" dirty="0">
                <a:latin typeface="Calibri" panose="020F0502020204030204" pitchFamily="34" charset="0"/>
                <a:cs typeface="Calibri" panose="020F0502020204030204" pitchFamily="34" charset="0"/>
              </a:rPr>
              <a:t>, Abogado tenemos para con el Padre, a Jesucristo el justo.” </a:t>
            </a:r>
          </a:p>
        </p:txBody>
      </p:sp>
      <p:sp>
        <p:nvSpPr>
          <p:cNvPr id="7" name="CuadroTexto 6"/>
          <p:cNvSpPr txBox="1"/>
          <p:nvPr/>
        </p:nvSpPr>
        <p:spPr>
          <a:xfrm>
            <a:off x="-1" y="3636315"/>
            <a:ext cx="8459787" cy="430887"/>
          </a:xfrm>
          <a:prstGeom prst="rect">
            <a:avLst/>
          </a:prstGeom>
          <a:noFill/>
        </p:spPr>
        <p:txBody>
          <a:bodyPr wrap="square" rtlCol="0">
            <a:spAutoFit/>
          </a:bodyPr>
          <a:lstStyle/>
          <a:p>
            <a:pPr marL="342900" indent="-342900" algn="ctr">
              <a:buFont typeface="Arial" panose="020B0604020202020204" pitchFamily="34" charset="0"/>
              <a:buChar char="•"/>
            </a:pPr>
            <a:r>
              <a:rPr lang="es-ES" sz="2200" dirty="0">
                <a:latin typeface="Calibri" panose="020F0502020204030204" pitchFamily="34" charset="0"/>
                <a:cs typeface="Calibri" panose="020F0502020204030204" pitchFamily="34" charset="0"/>
              </a:rPr>
              <a:t>Nos aclara que aún lidiamos y batallamos con el pecado.</a:t>
            </a:r>
            <a:endParaRPr lang="es-ES" sz="2200" i="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52188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rgbClr val="2F2B20"/>
              </a:solidFill>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algn="ctr">
              <a:buClr>
                <a:srgbClr val="FFFFFF"/>
              </a:buClr>
              <a:buSzPts val="1800"/>
            </a:pPr>
            <a:fld id="{00000000-1234-1234-1234-123412341234}" type="slidenum">
              <a:rPr lang="en-US" sz="1800">
                <a:solidFill>
                  <a:srgbClr val="FFFFFF"/>
                </a:solidFill>
              </a:rPr>
              <a:pPr algn="ctr">
                <a:buClr>
                  <a:srgbClr val="FFFFFF"/>
                </a:buClr>
                <a:buSzPts val="1800"/>
              </a:pPr>
              <a:t>116</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a:buClr>
                <a:srgbClr val="FFFFFF"/>
              </a:buClr>
              <a:buSzPts val="3600"/>
            </a:pPr>
            <a:r>
              <a:rPr lang="es-AR" sz="3000" b="1" dirty="0">
                <a:solidFill>
                  <a:srgbClr val="FFFFFF"/>
                </a:solidFill>
                <a:latin typeface="Calibri"/>
                <a:ea typeface="Calibri"/>
                <a:cs typeface="Calibri"/>
                <a:sym typeface="Calibri"/>
              </a:rPr>
              <a:t>3. DEBO TENER EN CUENTA TEXTOS MÁS CLAROS</a:t>
            </a:r>
          </a:p>
        </p:txBody>
      </p:sp>
      <p:sp>
        <p:nvSpPr>
          <p:cNvPr id="4" name="Rectangle 3"/>
          <p:cNvSpPr>
            <a:spLocks noChangeArrowheads="1"/>
          </p:cNvSpPr>
          <p:nvPr/>
        </p:nvSpPr>
        <p:spPr bwMode="auto">
          <a:xfrm>
            <a:off x="1635741" y="317911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331788" algn="l"/>
              </a:tabLst>
              <a:defRPr>
                <a:solidFill>
                  <a:schemeClr val="tx1"/>
                </a:solidFill>
                <a:latin typeface="Arial" pitchFamily="34" charset="0"/>
                <a:cs typeface="Arial" pitchFamily="34" charset="0"/>
              </a:defRPr>
            </a:lvl1pPr>
            <a:lvl2pPr marL="457200" fontAlgn="base">
              <a:spcBef>
                <a:spcPct val="0"/>
              </a:spcBef>
              <a:spcAft>
                <a:spcPct val="0"/>
              </a:spcAft>
              <a:tabLst>
                <a:tab pos="331788" algn="l"/>
              </a:tabLst>
              <a:defRPr>
                <a:solidFill>
                  <a:schemeClr val="tx1"/>
                </a:solidFill>
                <a:latin typeface="Arial" pitchFamily="34" charset="0"/>
                <a:cs typeface="Arial" pitchFamily="34" charset="0"/>
              </a:defRPr>
            </a:lvl2pPr>
            <a:lvl3pPr marL="914400" fontAlgn="base">
              <a:spcBef>
                <a:spcPct val="0"/>
              </a:spcBef>
              <a:spcAft>
                <a:spcPct val="0"/>
              </a:spcAft>
              <a:tabLst>
                <a:tab pos="331788" algn="l"/>
              </a:tabLst>
              <a:defRPr>
                <a:solidFill>
                  <a:schemeClr val="tx1"/>
                </a:solidFill>
                <a:latin typeface="Arial" pitchFamily="34" charset="0"/>
                <a:cs typeface="Arial" pitchFamily="34" charset="0"/>
              </a:defRPr>
            </a:lvl3pPr>
            <a:lvl4pPr marL="1371600" fontAlgn="base">
              <a:spcBef>
                <a:spcPct val="0"/>
              </a:spcBef>
              <a:spcAft>
                <a:spcPct val="0"/>
              </a:spcAft>
              <a:tabLst>
                <a:tab pos="331788" algn="l"/>
              </a:tabLst>
              <a:defRPr>
                <a:solidFill>
                  <a:schemeClr val="tx1"/>
                </a:solidFill>
                <a:latin typeface="Arial" pitchFamily="34" charset="0"/>
                <a:cs typeface="Arial" pitchFamily="34" charset="0"/>
              </a:defRPr>
            </a:lvl4pPr>
            <a:lvl5pPr marL="1828800" fontAlgn="base">
              <a:spcBef>
                <a:spcPct val="0"/>
              </a:spcBef>
              <a:spcAft>
                <a:spcPct val="0"/>
              </a:spcAft>
              <a:tabLst>
                <a:tab pos="331788" algn="l"/>
              </a:tabLst>
              <a:defRPr>
                <a:solidFill>
                  <a:schemeClr val="tx1"/>
                </a:solidFill>
                <a:latin typeface="Arial" pitchFamily="34" charset="0"/>
                <a:cs typeface="Arial" pitchFamily="34" charset="0"/>
              </a:defRPr>
            </a:lvl5pPr>
            <a:lvl6pPr marL="2286000" fontAlgn="base">
              <a:spcBef>
                <a:spcPct val="0"/>
              </a:spcBef>
              <a:spcAft>
                <a:spcPct val="0"/>
              </a:spcAft>
              <a:tabLst>
                <a:tab pos="331788" algn="l"/>
              </a:tabLst>
              <a:defRPr>
                <a:solidFill>
                  <a:schemeClr val="tx1"/>
                </a:solidFill>
                <a:latin typeface="Arial" pitchFamily="34" charset="0"/>
                <a:cs typeface="Arial" pitchFamily="34" charset="0"/>
              </a:defRPr>
            </a:lvl6pPr>
            <a:lvl7pPr marL="2743200" fontAlgn="base">
              <a:spcBef>
                <a:spcPct val="0"/>
              </a:spcBef>
              <a:spcAft>
                <a:spcPct val="0"/>
              </a:spcAft>
              <a:tabLst>
                <a:tab pos="331788" algn="l"/>
              </a:tabLst>
              <a:defRPr>
                <a:solidFill>
                  <a:schemeClr val="tx1"/>
                </a:solidFill>
                <a:latin typeface="Arial" pitchFamily="34" charset="0"/>
                <a:cs typeface="Arial" pitchFamily="34" charset="0"/>
              </a:defRPr>
            </a:lvl7pPr>
            <a:lvl8pPr marL="3200400" fontAlgn="base">
              <a:spcBef>
                <a:spcPct val="0"/>
              </a:spcBef>
              <a:spcAft>
                <a:spcPct val="0"/>
              </a:spcAft>
              <a:tabLst>
                <a:tab pos="331788" algn="l"/>
              </a:tabLst>
              <a:defRPr>
                <a:solidFill>
                  <a:schemeClr val="tx1"/>
                </a:solidFill>
                <a:latin typeface="Arial" pitchFamily="34" charset="0"/>
                <a:cs typeface="Arial" pitchFamily="34" charset="0"/>
              </a:defRPr>
            </a:lvl8pPr>
            <a:lvl9pPr marL="3657600" fontAlgn="base">
              <a:spcBef>
                <a:spcPct val="0"/>
              </a:spcBef>
              <a:spcAft>
                <a:spcPct val="0"/>
              </a:spcAft>
              <a:tabLst>
                <a:tab pos="331788" algn="l"/>
              </a:tabLst>
              <a:defRPr>
                <a:solidFill>
                  <a:schemeClr val="tx1"/>
                </a:solidFill>
                <a:latin typeface="Arial" pitchFamily="34" charset="0"/>
                <a:cs typeface="Arial" pitchFamily="34" charset="0"/>
              </a:defRPr>
            </a:lvl9pPr>
          </a:lstStyle>
          <a:p>
            <a:pPr>
              <a:buClrTx/>
              <a:buFontTx/>
              <a:buNone/>
            </a:pPr>
            <a:endParaRPr lang="es-AR" altLang="es-AR" sz="1800">
              <a:solidFill>
                <a:srgbClr val="2F2B20"/>
              </a:solidFill>
            </a:endParaRPr>
          </a:p>
        </p:txBody>
      </p:sp>
      <p:sp>
        <p:nvSpPr>
          <p:cNvPr id="2" name="CuadroTexto 1"/>
          <p:cNvSpPr txBox="1"/>
          <p:nvPr/>
        </p:nvSpPr>
        <p:spPr>
          <a:xfrm>
            <a:off x="0" y="2451375"/>
            <a:ext cx="8459787" cy="769441"/>
          </a:xfrm>
          <a:prstGeom prst="rect">
            <a:avLst/>
          </a:prstGeom>
          <a:noFill/>
        </p:spPr>
        <p:txBody>
          <a:bodyPr wrap="square" rtlCol="0">
            <a:spAutoFit/>
          </a:bodyPr>
          <a:lstStyle/>
          <a:p>
            <a:pPr algn="ctr"/>
            <a:r>
              <a:rPr lang="es-ES" sz="2200" dirty="0">
                <a:latin typeface="Calibri" panose="020F0502020204030204" pitchFamily="34" charset="0"/>
                <a:cs typeface="Calibri" panose="020F0502020204030204" pitchFamily="34" charset="0"/>
              </a:rPr>
              <a:t>1 Juan 2:14 </a:t>
            </a:r>
            <a:r>
              <a:rPr lang="es-ES" sz="2200" i="1" dirty="0">
                <a:latin typeface="Calibri" panose="020F0502020204030204" pitchFamily="34" charset="0"/>
                <a:cs typeface="Calibri" panose="020F0502020204030204" pitchFamily="34" charset="0"/>
              </a:rPr>
              <a:t>Os he escrito a vosotros, jóvenes, porque sois fuertes y </a:t>
            </a:r>
            <a:r>
              <a:rPr lang="es-ES" sz="2200" b="1" i="1" u="sng" dirty="0">
                <a:latin typeface="Calibri" panose="020F0502020204030204" pitchFamily="34" charset="0"/>
                <a:cs typeface="Calibri" panose="020F0502020204030204" pitchFamily="34" charset="0"/>
              </a:rPr>
              <a:t>la palabra de Dios permanece en vosotros </a:t>
            </a:r>
            <a:r>
              <a:rPr lang="es-ES" sz="2200" i="1" dirty="0">
                <a:latin typeface="Calibri" panose="020F0502020204030204" pitchFamily="34" charset="0"/>
                <a:cs typeface="Calibri" panose="020F0502020204030204" pitchFamily="34" charset="0"/>
              </a:rPr>
              <a:t>y habéis vencido al maligno.</a:t>
            </a:r>
          </a:p>
        </p:txBody>
      </p:sp>
      <p:sp>
        <p:nvSpPr>
          <p:cNvPr id="7" name="CuadroTexto 6"/>
          <p:cNvSpPr txBox="1"/>
          <p:nvPr/>
        </p:nvSpPr>
        <p:spPr>
          <a:xfrm>
            <a:off x="-1" y="3636315"/>
            <a:ext cx="8459787" cy="430887"/>
          </a:xfrm>
          <a:prstGeom prst="rect">
            <a:avLst/>
          </a:prstGeom>
          <a:noFill/>
        </p:spPr>
        <p:txBody>
          <a:bodyPr wrap="square" rtlCol="0">
            <a:spAutoFit/>
          </a:bodyPr>
          <a:lstStyle/>
          <a:p>
            <a:pPr marL="342900" indent="-342900" algn="ctr">
              <a:buFont typeface="Arial" panose="020B0604020202020204" pitchFamily="34" charset="0"/>
              <a:buChar char="•"/>
            </a:pPr>
            <a:r>
              <a:rPr lang="es-ES" sz="2200" dirty="0">
                <a:latin typeface="Calibri" panose="020F0502020204030204" pitchFamily="34" charset="0"/>
                <a:cs typeface="Calibri" panose="020F0502020204030204" pitchFamily="34" charset="0"/>
              </a:rPr>
              <a:t>Nos aclara que vivimos conforme al evangelio</a:t>
            </a:r>
            <a:r>
              <a:rPr lang="es-ES" sz="2200" i="1"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3242452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rgbClr val="2F2B20"/>
              </a:solidFill>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algn="ctr">
              <a:buClr>
                <a:srgbClr val="FFFFFF"/>
              </a:buClr>
              <a:buSzPts val="1800"/>
            </a:pPr>
            <a:fld id="{00000000-1234-1234-1234-123412341234}" type="slidenum">
              <a:rPr lang="en-US" sz="1800">
                <a:solidFill>
                  <a:srgbClr val="FFFFFF"/>
                </a:solidFill>
              </a:rPr>
              <a:pPr algn="ctr">
                <a:buClr>
                  <a:srgbClr val="FFFFFF"/>
                </a:buClr>
                <a:buSzPts val="1800"/>
              </a:pPr>
              <a:t>117</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a:buClr>
                <a:srgbClr val="FFFFFF"/>
              </a:buClr>
              <a:buSzPts val="3600"/>
            </a:pPr>
            <a:r>
              <a:rPr lang="es-AR" sz="3000" b="1" dirty="0">
                <a:solidFill>
                  <a:srgbClr val="FFFFFF"/>
                </a:solidFill>
                <a:latin typeface="Calibri"/>
                <a:ea typeface="Calibri"/>
                <a:cs typeface="Calibri"/>
                <a:sym typeface="Calibri"/>
              </a:rPr>
              <a:t>3. DEBO TENER EN CUENTA TEXTOS MÁS CLAROS</a:t>
            </a:r>
          </a:p>
        </p:txBody>
      </p:sp>
      <p:sp>
        <p:nvSpPr>
          <p:cNvPr id="4" name="Rectangle 3"/>
          <p:cNvSpPr>
            <a:spLocks noChangeArrowheads="1"/>
          </p:cNvSpPr>
          <p:nvPr/>
        </p:nvSpPr>
        <p:spPr bwMode="auto">
          <a:xfrm>
            <a:off x="1635741" y="317911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331788" algn="l"/>
              </a:tabLst>
              <a:defRPr>
                <a:solidFill>
                  <a:schemeClr val="tx1"/>
                </a:solidFill>
                <a:latin typeface="Arial" pitchFamily="34" charset="0"/>
                <a:cs typeface="Arial" pitchFamily="34" charset="0"/>
              </a:defRPr>
            </a:lvl1pPr>
            <a:lvl2pPr marL="457200" fontAlgn="base">
              <a:spcBef>
                <a:spcPct val="0"/>
              </a:spcBef>
              <a:spcAft>
                <a:spcPct val="0"/>
              </a:spcAft>
              <a:tabLst>
                <a:tab pos="331788" algn="l"/>
              </a:tabLst>
              <a:defRPr>
                <a:solidFill>
                  <a:schemeClr val="tx1"/>
                </a:solidFill>
                <a:latin typeface="Arial" pitchFamily="34" charset="0"/>
                <a:cs typeface="Arial" pitchFamily="34" charset="0"/>
              </a:defRPr>
            </a:lvl2pPr>
            <a:lvl3pPr marL="914400" fontAlgn="base">
              <a:spcBef>
                <a:spcPct val="0"/>
              </a:spcBef>
              <a:spcAft>
                <a:spcPct val="0"/>
              </a:spcAft>
              <a:tabLst>
                <a:tab pos="331788" algn="l"/>
              </a:tabLst>
              <a:defRPr>
                <a:solidFill>
                  <a:schemeClr val="tx1"/>
                </a:solidFill>
                <a:latin typeface="Arial" pitchFamily="34" charset="0"/>
                <a:cs typeface="Arial" pitchFamily="34" charset="0"/>
              </a:defRPr>
            </a:lvl3pPr>
            <a:lvl4pPr marL="1371600" fontAlgn="base">
              <a:spcBef>
                <a:spcPct val="0"/>
              </a:spcBef>
              <a:spcAft>
                <a:spcPct val="0"/>
              </a:spcAft>
              <a:tabLst>
                <a:tab pos="331788" algn="l"/>
              </a:tabLst>
              <a:defRPr>
                <a:solidFill>
                  <a:schemeClr val="tx1"/>
                </a:solidFill>
                <a:latin typeface="Arial" pitchFamily="34" charset="0"/>
                <a:cs typeface="Arial" pitchFamily="34" charset="0"/>
              </a:defRPr>
            </a:lvl4pPr>
            <a:lvl5pPr marL="1828800" fontAlgn="base">
              <a:spcBef>
                <a:spcPct val="0"/>
              </a:spcBef>
              <a:spcAft>
                <a:spcPct val="0"/>
              </a:spcAft>
              <a:tabLst>
                <a:tab pos="331788" algn="l"/>
              </a:tabLst>
              <a:defRPr>
                <a:solidFill>
                  <a:schemeClr val="tx1"/>
                </a:solidFill>
                <a:latin typeface="Arial" pitchFamily="34" charset="0"/>
                <a:cs typeface="Arial" pitchFamily="34" charset="0"/>
              </a:defRPr>
            </a:lvl5pPr>
            <a:lvl6pPr marL="2286000" fontAlgn="base">
              <a:spcBef>
                <a:spcPct val="0"/>
              </a:spcBef>
              <a:spcAft>
                <a:spcPct val="0"/>
              </a:spcAft>
              <a:tabLst>
                <a:tab pos="331788" algn="l"/>
              </a:tabLst>
              <a:defRPr>
                <a:solidFill>
                  <a:schemeClr val="tx1"/>
                </a:solidFill>
                <a:latin typeface="Arial" pitchFamily="34" charset="0"/>
                <a:cs typeface="Arial" pitchFamily="34" charset="0"/>
              </a:defRPr>
            </a:lvl6pPr>
            <a:lvl7pPr marL="2743200" fontAlgn="base">
              <a:spcBef>
                <a:spcPct val="0"/>
              </a:spcBef>
              <a:spcAft>
                <a:spcPct val="0"/>
              </a:spcAft>
              <a:tabLst>
                <a:tab pos="331788" algn="l"/>
              </a:tabLst>
              <a:defRPr>
                <a:solidFill>
                  <a:schemeClr val="tx1"/>
                </a:solidFill>
                <a:latin typeface="Arial" pitchFamily="34" charset="0"/>
                <a:cs typeface="Arial" pitchFamily="34" charset="0"/>
              </a:defRPr>
            </a:lvl7pPr>
            <a:lvl8pPr marL="3200400" fontAlgn="base">
              <a:spcBef>
                <a:spcPct val="0"/>
              </a:spcBef>
              <a:spcAft>
                <a:spcPct val="0"/>
              </a:spcAft>
              <a:tabLst>
                <a:tab pos="331788" algn="l"/>
              </a:tabLst>
              <a:defRPr>
                <a:solidFill>
                  <a:schemeClr val="tx1"/>
                </a:solidFill>
                <a:latin typeface="Arial" pitchFamily="34" charset="0"/>
                <a:cs typeface="Arial" pitchFamily="34" charset="0"/>
              </a:defRPr>
            </a:lvl8pPr>
            <a:lvl9pPr marL="3657600" fontAlgn="base">
              <a:spcBef>
                <a:spcPct val="0"/>
              </a:spcBef>
              <a:spcAft>
                <a:spcPct val="0"/>
              </a:spcAft>
              <a:tabLst>
                <a:tab pos="331788" algn="l"/>
              </a:tabLst>
              <a:defRPr>
                <a:solidFill>
                  <a:schemeClr val="tx1"/>
                </a:solidFill>
                <a:latin typeface="Arial" pitchFamily="34" charset="0"/>
                <a:cs typeface="Arial" pitchFamily="34" charset="0"/>
              </a:defRPr>
            </a:lvl9pPr>
          </a:lstStyle>
          <a:p>
            <a:pPr>
              <a:buClrTx/>
              <a:buFontTx/>
              <a:buNone/>
            </a:pPr>
            <a:endParaRPr lang="es-AR" altLang="es-AR" sz="1800">
              <a:solidFill>
                <a:srgbClr val="2F2B20"/>
              </a:solidFill>
            </a:endParaRPr>
          </a:p>
        </p:txBody>
      </p:sp>
      <p:sp>
        <p:nvSpPr>
          <p:cNvPr id="2" name="CuadroTexto 1"/>
          <p:cNvSpPr txBox="1"/>
          <p:nvPr/>
        </p:nvSpPr>
        <p:spPr>
          <a:xfrm>
            <a:off x="0" y="2235931"/>
            <a:ext cx="8459787" cy="769441"/>
          </a:xfrm>
          <a:prstGeom prst="rect">
            <a:avLst/>
          </a:prstGeom>
          <a:noFill/>
        </p:spPr>
        <p:txBody>
          <a:bodyPr wrap="square" rtlCol="0">
            <a:spAutoFit/>
          </a:bodyPr>
          <a:lstStyle/>
          <a:p>
            <a:pPr algn="ctr"/>
            <a:r>
              <a:rPr lang="es-ES" sz="2200" dirty="0">
                <a:latin typeface="Calibri" panose="020F0502020204030204" pitchFamily="34" charset="0"/>
                <a:cs typeface="Calibri" panose="020F0502020204030204" pitchFamily="34" charset="0"/>
              </a:rPr>
              <a:t>Juan 8:31-32 “</a:t>
            </a:r>
            <a:r>
              <a:rPr lang="es-ES" sz="2200" b="1" u="sng" dirty="0">
                <a:latin typeface="Calibri" panose="020F0502020204030204" pitchFamily="34" charset="0"/>
                <a:cs typeface="Calibri" panose="020F0502020204030204" pitchFamily="34" charset="0"/>
              </a:rPr>
              <a:t>Si vosotros permanecéis en mi palabra</a:t>
            </a:r>
            <a:r>
              <a:rPr lang="es-ES" sz="2200" dirty="0">
                <a:latin typeface="Calibri" panose="020F0502020204030204" pitchFamily="34" charset="0"/>
                <a:cs typeface="Calibri" panose="020F0502020204030204" pitchFamily="34" charset="0"/>
              </a:rPr>
              <a:t>, verdaderamente sois mis discípulos. y conoceréis la verdad, y </a:t>
            </a:r>
            <a:r>
              <a:rPr lang="es-ES" sz="2200" b="1" u="sng" dirty="0">
                <a:latin typeface="Calibri" panose="020F0502020204030204" pitchFamily="34" charset="0"/>
                <a:cs typeface="Calibri" panose="020F0502020204030204" pitchFamily="34" charset="0"/>
              </a:rPr>
              <a:t>la verdad os hará libres</a:t>
            </a:r>
            <a:r>
              <a:rPr lang="es-ES" sz="2200" dirty="0">
                <a:latin typeface="Calibri" panose="020F0502020204030204" pitchFamily="34" charset="0"/>
                <a:cs typeface="Calibri" panose="020F0502020204030204" pitchFamily="34" charset="0"/>
              </a:rPr>
              <a:t>.”</a:t>
            </a:r>
          </a:p>
        </p:txBody>
      </p:sp>
      <p:sp>
        <p:nvSpPr>
          <p:cNvPr id="7" name="CuadroTexto 6"/>
          <p:cNvSpPr txBox="1"/>
          <p:nvPr/>
        </p:nvSpPr>
        <p:spPr>
          <a:xfrm>
            <a:off x="-1" y="3420871"/>
            <a:ext cx="8459787" cy="430887"/>
          </a:xfrm>
          <a:prstGeom prst="rect">
            <a:avLst/>
          </a:prstGeom>
          <a:noFill/>
        </p:spPr>
        <p:txBody>
          <a:bodyPr wrap="square" rtlCol="0">
            <a:spAutoFit/>
          </a:bodyPr>
          <a:lstStyle/>
          <a:p>
            <a:pPr marL="342900" indent="-342900" algn="ctr">
              <a:buFont typeface="Arial" panose="020B0604020202020204" pitchFamily="34" charset="0"/>
              <a:buChar char="•"/>
            </a:pPr>
            <a:r>
              <a:rPr lang="es-ES" sz="2200" dirty="0">
                <a:latin typeface="Calibri" panose="020F0502020204030204" pitchFamily="34" charset="0"/>
                <a:cs typeface="Calibri" panose="020F0502020204030204" pitchFamily="34" charset="0"/>
              </a:rPr>
              <a:t>Nos aclara que su evangelio nos libra del poder pecado</a:t>
            </a:r>
            <a:endParaRPr lang="es-ES" sz="2200" i="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15753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rgbClr val="2F2B20"/>
              </a:solidFill>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algn="ctr">
              <a:buClr>
                <a:srgbClr val="FFFFFF"/>
              </a:buClr>
              <a:buSzPts val="1800"/>
            </a:pPr>
            <a:fld id="{00000000-1234-1234-1234-123412341234}" type="slidenum">
              <a:rPr lang="en-US" sz="1800">
                <a:solidFill>
                  <a:srgbClr val="FFFFFF"/>
                </a:solidFill>
              </a:rPr>
              <a:pPr algn="ctr">
                <a:buClr>
                  <a:srgbClr val="FFFFFF"/>
                </a:buClr>
                <a:buSzPts val="1800"/>
              </a:pPr>
              <a:t>118</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a:buClr>
                <a:srgbClr val="FFFFFF"/>
              </a:buClr>
              <a:buSzPts val="3600"/>
            </a:pPr>
            <a:r>
              <a:rPr lang="es-AR" sz="3000" b="1" dirty="0">
                <a:solidFill>
                  <a:srgbClr val="FFFFFF"/>
                </a:solidFill>
                <a:latin typeface="Calibri"/>
                <a:ea typeface="Calibri"/>
                <a:cs typeface="Calibri"/>
                <a:sym typeface="Calibri"/>
              </a:rPr>
              <a:t>3. DEBO TENER EN CUENTA TEXTOS MÁS CLAROS</a:t>
            </a:r>
          </a:p>
        </p:txBody>
      </p:sp>
      <p:sp>
        <p:nvSpPr>
          <p:cNvPr id="4" name="Rectangle 3"/>
          <p:cNvSpPr>
            <a:spLocks noChangeArrowheads="1"/>
          </p:cNvSpPr>
          <p:nvPr/>
        </p:nvSpPr>
        <p:spPr bwMode="auto">
          <a:xfrm>
            <a:off x="1635741" y="317911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331788" algn="l"/>
              </a:tabLst>
              <a:defRPr>
                <a:solidFill>
                  <a:schemeClr val="tx1"/>
                </a:solidFill>
                <a:latin typeface="Arial" pitchFamily="34" charset="0"/>
                <a:cs typeface="Arial" pitchFamily="34" charset="0"/>
              </a:defRPr>
            </a:lvl1pPr>
            <a:lvl2pPr marL="457200" fontAlgn="base">
              <a:spcBef>
                <a:spcPct val="0"/>
              </a:spcBef>
              <a:spcAft>
                <a:spcPct val="0"/>
              </a:spcAft>
              <a:tabLst>
                <a:tab pos="331788" algn="l"/>
              </a:tabLst>
              <a:defRPr>
                <a:solidFill>
                  <a:schemeClr val="tx1"/>
                </a:solidFill>
                <a:latin typeface="Arial" pitchFamily="34" charset="0"/>
                <a:cs typeface="Arial" pitchFamily="34" charset="0"/>
              </a:defRPr>
            </a:lvl2pPr>
            <a:lvl3pPr marL="914400" fontAlgn="base">
              <a:spcBef>
                <a:spcPct val="0"/>
              </a:spcBef>
              <a:spcAft>
                <a:spcPct val="0"/>
              </a:spcAft>
              <a:tabLst>
                <a:tab pos="331788" algn="l"/>
              </a:tabLst>
              <a:defRPr>
                <a:solidFill>
                  <a:schemeClr val="tx1"/>
                </a:solidFill>
                <a:latin typeface="Arial" pitchFamily="34" charset="0"/>
                <a:cs typeface="Arial" pitchFamily="34" charset="0"/>
              </a:defRPr>
            </a:lvl3pPr>
            <a:lvl4pPr marL="1371600" fontAlgn="base">
              <a:spcBef>
                <a:spcPct val="0"/>
              </a:spcBef>
              <a:spcAft>
                <a:spcPct val="0"/>
              </a:spcAft>
              <a:tabLst>
                <a:tab pos="331788" algn="l"/>
              </a:tabLst>
              <a:defRPr>
                <a:solidFill>
                  <a:schemeClr val="tx1"/>
                </a:solidFill>
                <a:latin typeface="Arial" pitchFamily="34" charset="0"/>
                <a:cs typeface="Arial" pitchFamily="34" charset="0"/>
              </a:defRPr>
            </a:lvl4pPr>
            <a:lvl5pPr marL="1828800" fontAlgn="base">
              <a:spcBef>
                <a:spcPct val="0"/>
              </a:spcBef>
              <a:spcAft>
                <a:spcPct val="0"/>
              </a:spcAft>
              <a:tabLst>
                <a:tab pos="331788" algn="l"/>
              </a:tabLst>
              <a:defRPr>
                <a:solidFill>
                  <a:schemeClr val="tx1"/>
                </a:solidFill>
                <a:latin typeface="Arial" pitchFamily="34" charset="0"/>
                <a:cs typeface="Arial" pitchFamily="34" charset="0"/>
              </a:defRPr>
            </a:lvl5pPr>
            <a:lvl6pPr marL="2286000" fontAlgn="base">
              <a:spcBef>
                <a:spcPct val="0"/>
              </a:spcBef>
              <a:spcAft>
                <a:spcPct val="0"/>
              </a:spcAft>
              <a:tabLst>
                <a:tab pos="331788" algn="l"/>
              </a:tabLst>
              <a:defRPr>
                <a:solidFill>
                  <a:schemeClr val="tx1"/>
                </a:solidFill>
                <a:latin typeface="Arial" pitchFamily="34" charset="0"/>
                <a:cs typeface="Arial" pitchFamily="34" charset="0"/>
              </a:defRPr>
            </a:lvl6pPr>
            <a:lvl7pPr marL="2743200" fontAlgn="base">
              <a:spcBef>
                <a:spcPct val="0"/>
              </a:spcBef>
              <a:spcAft>
                <a:spcPct val="0"/>
              </a:spcAft>
              <a:tabLst>
                <a:tab pos="331788" algn="l"/>
              </a:tabLst>
              <a:defRPr>
                <a:solidFill>
                  <a:schemeClr val="tx1"/>
                </a:solidFill>
                <a:latin typeface="Arial" pitchFamily="34" charset="0"/>
                <a:cs typeface="Arial" pitchFamily="34" charset="0"/>
              </a:defRPr>
            </a:lvl7pPr>
            <a:lvl8pPr marL="3200400" fontAlgn="base">
              <a:spcBef>
                <a:spcPct val="0"/>
              </a:spcBef>
              <a:spcAft>
                <a:spcPct val="0"/>
              </a:spcAft>
              <a:tabLst>
                <a:tab pos="331788" algn="l"/>
              </a:tabLst>
              <a:defRPr>
                <a:solidFill>
                  <a:schemeClr val="tx1"/>
                </a:solidFill>
                <a:latin typeface="Arial" pitchFamily="34" charset="0"/>
                <a:cs typeface="Arial" pitchFamily="34" charset="0"/>
              </a:defRPr>
            </a:lvl8pPr>
            <a:lvl9pPr marL="3657600" fontAlgn="base">
              <a:spcBef>
                <a:spcPct val="0"/>
              </a:spcBef>
              <a:spcAft>
                <a:spcPct val="0"/>
              </a:spcAft>
              <a:tabLst>
                <a:tab pos="331788" algn="l"/>
              </a:tabLst>
              <a:defRPr>
                <a:solidFill>
                  <a:schemeClr val="tx1"/>
                </a:solidFill>
                <a:latin typeface="Arial" pitchFamily="34" charset="0"/>
                <a:cs typeface="Arial" pitchFamily="34" charset="0"/>
              </a:defRPr>
            </a:lvl9pPr>
          </a:lstStyle>
          <a:p>
            <a:pPr>
              <a:buClrTx/>
              <a:buFontTx/>
              <a:buNone/>
            </a:pPr>
            <a:endParaRPr lang="es-AR" altLang="es-AR" sz="1800">
              <a:solidFill>
                <a:srgbClr val="2F2B20"/>
              </a:solidFill>
            </a:endParaRPr>
          </a:p>
        </p:txBody>
      </p:sp>
      <p:sp>
        <p:nvSpPr>
          <p:cNvPr id="2" name="CuadroTexto 1"/>
          <p:cNvSpPr txBox="1"/>
          <p:nvPr/>
        </p:nvSpPr>
        <p:spPr>
          <a:xfrm>
            <a:off x="-2" y="2031048"/>
            <a:ext cx="8459787" cy="1785104"/>
          </a:xfrm>
          <a:prstGeom prst="rect">
            <a:avLst/>
          </a:prstGeom>
          <a:noFill/>
        </p:spPr>
        <p:txBody>
          <a:bodyPr wrap="square" rtlCol="0">
            <a:spAutoFit/>
          </a:bodyPr>
          <a:lstStyle/>
          <a:p>
            <a:pPr algn="ctr"/>
            <a:r>
              <a:rPr lang="es-ES" sz="2200" dirty="0">
                <a:latin typeface="Calibri" panose="020F0502020204030204" pitchFamily="34" charset="0"/>
                <a:cs typeface="Calibri" panose="020F0502020204030204" pitchFamily="34" charset="0"/>
              </a:rPr>
              <a:t>1 Juan 3:2-3 “Amados, </a:t>
            </a:r>
            <a:r>
              <a:rPr lang="es-ES" sz="2200" b="1" u="sng" dirty="0">
                <a:latin typeface="Calibri" panose="020F0502020204030204" pitchFamily="34" charset="0"/>
                <a:cs typeface="Calibri" panose="020F0502020204030204" pitchFamily="34" charset="0"/>
              </a:rPr>
              <a:t>ahora</a:t>
            </a:r>
            <a:r>
              <a:rPr lang="es-ES" sz="2200" dirty="0">
                <a:latin typeface="Calibri" panose="020F0502020204030204" pitchFamily="34" charset="0"/>
                <a:cs typeface="Calibri" panose="020F0502020204030204" pitchFamily="34" charset="0"/>
              </a:rPr>
              <a:t> somos hijos de Dios y </a:t>
            </a:r>
            <a:r>
              <a:rPr lang="es-ES" sz="2200" b="1" u="sng" dirty="0">
                <a:latin typeface="Calibri" panose="020F0502020204030204" pitchFamily="34" charset="0"/>
                <a:cs typeface="Calibri" panose="020F0502020204030204" pitchFamily="34" charset="0"/>
              </a:rPr>
              <a:t>aún no se ha manifestado lo que habremos de ser</a:t>
            </a:r>
            <a:r>
              <a:rPr lang="es-ES" sz="2200" dirty="0">
                <a:latin typeface="Calibri" panose="020F0502020204030204" pitchFamily="34" charset="0"/>
                <a:cs typeface="Calibri" panose="020F0502020204030204" pitchFamily="34" charset="0"/>
              </a:rPr>
              <a:t>. Pero sabemos que cuando El se manifieste, seremos semejantes a El porque le veremos como El es. </a:t>
            </a:r>
          </a:p>
          <a:p>
            <a:pPr algn="ctr"/>
            <a:r>
              <a:rPr lang="es-ES" sz="2200" dirty="0">
                <a:latin typeface="Calibri" panose="020F0502020204030204" pitchFamily="34" charset="0"/>
                <a:cs typeface="Calibri" panose="020F0502020204030204" pitchFamily="34" charset="0"/>
              </a:rPr>
              <a:t>Y todo el que tiene esta esperanza puesta en El, se purifica, así como El es puro.”</a:t>
            </a:r>
          </a:p>
        </p:txBody>
      </p:sp>
      <p:sp>
        <p:nvSpPr>
          <p:cNvPr id="7" name="CuadroTexto 6"/>
          <p:cNvSpPr txBox="1"/>
          <p:nvPr/>
        </p:nvSpPr>
        <p:spPr>
          <a:xfrm>
            <a:off x="-2" y="3995989"/>
            <a:ext cx="8459787" cy="769441"/>
          </a:xfrm>
          <a:prstGeom prst="rect">
            <a:avLst/>
          </a:prstGeom>
          <a:noFill/>
        </p:spPr>
        <p:txBody>
          <a:bodyPr wrap="square" rtlCol="0">
            <a:spAutoFit/>
          </a:bodyPr>
          <a:lstStyle/>
          <a:p>
            <a:pPr marL="342900" indent="-342900" algn="ctr">
              <a:buFont typeface="Arial" panose="020B0604020202020204" pitchFamily="34" charset="0"/>
              <a:buChar char="•"/>
            </a:pPr>
            <a:r>
              <a:rPr lang="es-ES" sz="2200" dirty="0">
                <a:latin typeface="Calibri" panose="020F0502020204030204" pitchFamily="34" charset="0"/>
                <a:cs typeface="Calibri" panose="020F0502020204030204" pitchFamily="34" charset="0"/>
              </a:rPr>
              <a:t>Nos aclara que a pesar de ser hijos de Dios aún no somos perfectos, pero estamos siendo santificados.</a:t>
            </a:r>
            <a:endParaRPr lang="es-ES" sz="2200" i="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89397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rgbClr val="2F2B20"/>
              </a:solidFill>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algn="ctr">
              <a:buClr>
                <a:srgbClr val="FFFFFF"/>
              </a:buClr>
              <a:buSzPts val="1800"/>
            </a:pPr>
            <a:fld id="{00000000-1234-1234-1234-123412341234}" type="slidenum">
              <a:rPr lang="en-US" sz="1800">
                <a:solidFill>
                  <a:srgbClr val="FFFFFF"/>
                </a:solidFill>
              </a:rPr>
              <a:pPr algn="ctr">
                <a:buClr>
                  <a:srgbClr val="FFFFFF"/>
                </a:buClr>
                <a:buSzPts val="1800"/>
              </a:pPr>
              <a:t>119</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a:buClr>
                <a:srgbClr val="FFFFFF"/>
              </a:buClr>
              <a:buSzPts val="3600"/>
            </a:pPr>
            <a:r>
              <a:rPr lang="es-ES" sz="3000" b="1" dirty="0">
                <a:solidFill>
                  <a:srgbClr val="FFFFFF"/>
                </a:solidFill>
                <a:latin typeface="Calibri"/>
                <a:ea typeface="Calibri"/>
                <a:cs typeface="Calibri"/>
                <a:sym typeface="Calibri"/>
              </a:rPr>
              <a:t>4. EL MENSAJE CENTRAL DEL EVANGELIO</a:t>
            </a:r>
          </a:p>
        </p:txBody>
      </p:sp>
      <p:sp>
        <p:nvSpPr>
          <p:cNvPr id="4" name="Rectangle 3"/>
          <p:cNvSpPr>
            <a:spLocks noChangeArrowheads="1"/>
          </p:cNvSpPr>
          <p:nvPr/>
        </p:nvSpPr>
        <p:spPr bwMode="auto">
          <a:xfrm>
            <a:off x="1635741" y="317911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331788" algn="l"/>
              </a:tabLst>
              <a:defRPr>
                <a:solidFill>
                  <a:schemeClr val="tx1"/>
                </a:solidFill>
                <a:latin typeface="Arial" pitchFamily="34" charset="0"/>
                <a:cs typeface="Arial" pitchFamily="34" charset="0"/>
              </a:defRPr>
            </a:lvl1pPr>
            <a:lvl2pPr marL="457200" fontAlgn="base">
              <a:spcBef>
                <a:spcPct val="0"/>
              </a:spcBef>
              <a:spcAft>
                <a:spcPct val="0"/>
              </a:spcAft>
              <a:tabLst>
                <a:tab pos="331788" algn="l"/>
              </a:tabLst>
              <a:defRPr>
                <a:solidFill>
                  <a:schemeClr val="tx1"/>
                </a:solidFill>
                <a:latin typeface="Arial" pitchFamily="34" charset="0"/>
                <a:cs typeface="Arial" pitchFamily="34" charset="0"/>
              </a:defRPr>
            </a:lvl2pPr>
            <a:lvl3pPr marL="914400" fontAlgn="base">
              <a:spcBef>
                <a:spcPct val="0"/>
              </a:spcBef>
              <a:spcAft>
                <a:spcPct val="0"/>
              </a:spcAft>
              <a:tabLst>
                <a:tab pos="331788" algn="l"/>
              </a:tabLst>
              <a:defRPr>
                <a:solidFill>
                  <a:schemeClr val="tx1"/>
                </a:solidFill>
                <a:latin typeface="Arial" pitchFamily="34" charset="0"/>
                <a:cs typeface="Arial" pitchFamily="34" charset="0"/>
              </a:defRPr>
            </a:lvl3pPr>
            <a:lvl4pPr marL="1371600" fontAlgn="base">
              <a:spcBef>
                <a:spcPct val="0"/>
              </a:spcBef>
              <a:spcAft>
                <a:spcPct val="0"/>
              </a:spcAft>
              <a:tabLst>
                <a:tab pos="331788" algn="l"/>
              </a:tabLst>
              <a:defRPr>
                <a:solidFill>
                  <a:schemeClr val="tx1"/>
                </a:solidFill>
                <a:latin typeface="Arial" pitchFamily="34" charset="0"/>
                <a:cs typeface="Arial" pitchFamily="34" charset="0"/>
              </a:defRPr>
            </a:lvl4pPr>
            <a:lvl5pPr marL="1828800" fontAlgn="base">
              <a:spcBef>
                <a:spcPct val="0"/>
              </a:spcBef>
              <a:spcAft>
                <a:spcPct val="0"/>
              </a:spcAft>
              <a:tabLst>
                <a:tab pos="331788" algn="l"/>
              </a:tabLst>
              <a:defRPr>
                <a:solidFill>
                  <a:schemeClr val="tx1"/>
                </a:solidFill>
                <a:latin typeface="Arial" pitchFamily="34" charset="0"/>
                <a:cs typeface="Arial" pitchFamily="34" charset="0"/>
              </a:defRPr>
            </a:lvl5pPr>
            <a:lvl6pPr marL="2286000" fontAlgn="base">
              <a:spcBef>
                <a:spcPct val="0"/>
              </a:spcBef>
              <a:spcAft>
                <a:spcPct val="0"/>
              </a:spcAft>
              <a:tabLst>
                <a:tab pos="331788" algn="l"/>
              </a:tabLst>
              <a:defRPr>
                <a:solidFill>
                  <a:schemeClr val="tx1"/>
                </a:solidFill>
                <a:latin typeface="Arial" pitchFamily="34" charset="0"/>
                <a:cs typeface="Arial" pitchFamily="34" charset="0"/>
              </a:defRPr>
            </a:lvl6pPr>
            <a:lvl7pPr marL="2743200" fontAlgn="base">
              <a:spcBef>
                <a:spcPct val="0"/>
              </a:spcBef>
              <a:spcAft>
                <a:spcPct val="0"/>
              </a:spcAft>
              <a:tabLst>
                <a:tab pos="331788" algn="l"/>
              </a:tabLst>
              <a:defRPr>
                <a:solidFill>
                  <a:schemeClr val="tx1"/>
                </a:solidFill>
                <a:latin typeface="Arial" pitchFamily="34" charset="0"/>
                <a:cs typeface="Arial" pitchFamily="34" charset="0"/>
              </a:defRPr>
            </a:lvl7pPr>
            <a:lvl8pPr marL="3200400" fontAlgn="base">
              <a:spcBef>
                <a:spcPct val="0"/>
              </a:spcBef>
              <a:spcAft>
                <a:spcPct val="0"/>
              </a:spcAft>
              <a:tabLst>
                <a:tab pos="331788" algn="l"/>
              </a:tabLst>
              <a:defRPr>
                <a:solidFill>
                  <a:schemeClr val="tx1"/>
                </a:solidFill>
                <a:latin typeface="Arial" pitchFamily="34" charset="0"/>
                <a:cs typeface="Arial" pitchFamily="34" charset="0"/>
              </a:defRPr>
            </a:lvl8pPr>
            <a:lvl9pPr marL="3657600" fontAlgn="base">
              <a:spcBef>
                <a:spcPct val="0"/>
              </a:spcBef>
              <a:spcAft>
                <a:spcPct val="0"/>
              </a:spcAft>
              <a:tabLst>
                <a:tab pos="331788" algn="l"/>
              </a:tabLst>
              <a:defRPr>
                <a:solidFill>
                  <a:schemeClr val="tx1"/>
                </a:solidFill>
                <a:latin typeface="Arial" pitchFamily="34" charset="0"/>
                <a:cs typeface="Arial" pitchFamily="34" charset="0"/>
              </a:defRPr>
            </a:lvl9pPr>
          </a:lstStyle>
          <a:p>
            <a:pPr>
              <a:buClrTx/>
              <a:buFontTx/>
              <a:buNone/>
            </a:pPr>
            <a:endParaRPr lang="es-AR" altLang="es-AR" sz="1800">
              <a:solidFill>
                <a:srgbClr val="2F2B20"/>
              </a:solidFill>
            </a:endParaRPr>
          </a:p>
        </p:txBody>
      </p:sp>
      <p:sp>
        <p:nvSpPr>
          <p:cNvPr id="7" name="CuadroTexto 6"/>
          <p:cNvSpPr txBox="1"/>
          <p:nvPr/>
        </p:nvSpPr>
        <p:spPr>
          <a:xfrm>
            <a:off x="-1" y="1700574"/>
            <a:ext cx="8459787" cy="430887"/>
          </a:xfrm>
          <a:prstGeom prst="rect">
            <a:avLst/>
          </a:prstGeom>
          <a:noFill/>
        </p:spPr>
        <p:txBody>
          <a:bodyPr wrap="square" rtlCol="0">
            <a:spAutoFit/>
          </a:bodyPr>
          <a:lstStyle/>
          <a:p>
            <a:pPr algn="ctr"/>
            <a:r>
              <a:rPr lang="es-ES" sz="2200" dirty="0">
                <a:latin typeface="Calibri" panose="020F0502020204030204" pitchFamily="34" charset="0"/>
                <a:cs typeface="Calibri" panose="020F0502020204030204" pitchFamily="34" charset="0"/>
              </a:rPr>
              <a:t>Durante el proceso interpretativo </a:t>
            </a:r>
          </a:p>
        </p:txBody>
      </p:sp>
      <p:sp>
        <p:nvSpPr>
          <p:cNvPr id="8" name="CuadroTexto 7"/>
          <p:cNvSpPr txBox="1"/>
          <p:nvPr/>
        </p:nvSpPr>
        <p:spPr>
          <a:xfrm>
            <a:off x="-2" y="2688466"/>
            <a:ext cx="8459787" cy="2462213"/>
          </a:xfrm>
          <a:prstGeom prst="rect">
            <a:avLst/>
          </a:prstGeom>
          <a:noFill/>
        </p:spPr>
        <p:txBody>
          <a:bodyPr wrap="square" rtlCol="0">
            <a:spAutoFit/>
          </a:bodyPr>
          <a:lstStyle/>
          <a:p>
            <a:pPr marL="457200" indent="-457200">
              <a:buFont typeface="+mj-lt"/>
              <a:buAutoNum type="alphaLcParenR"/>
            </a:pPr>
            <a:r>
              <a:rPr lang="es-ES" sz="2200" dirty="0">
                <a:latin typeface="Calibri" panose="020F0502020204030204" pitchFamily="34" charset="0"/>
                <a:cs typeface="Calibri" panose="020F0502020204030204" pitchFamily="34" charset="0"/>
              </a:rPr>
              <a:t>Mi interpretación no puede obviar los resultados conseguidos por el evangelio</a:t>
            </a:r>
            <a:br>
              <a:rPr lang="es-ES" sz="2200" dirty="0">
                <a:latin typeface="Calibri" panose="020F0502020204030204" pitchFamily="34" charset="0"/>
                <a:cs typeface="Calibri" panose="020F0502020204030204" pitchFamily="34" charset="0"/>
              </a:rPr>
            </a:br>
            <a:endParaRPr lang="es-ES" sz="2200" dirty="0">
              <a:latin typeface="Calibri" panose="020F0502020204030204" pitchFamily="34" charset="0"/>
              <a:cs typeface="Calibri" panose="020F0502020204030204" pitchFamily="34" charset="0"/>
            </a:endParaRPr>
          </a:p>
          <a:p>
            <a:pPr marL="457200" indent="-457200">
              <a:buFont typeface="+mj-lt"/>
              <a:buAutoNum type="alphaLcParenR"/>
            </a:pPr>
            <a:r>
              <a:rPr lang="es-ES" sz="2200" dirty="0">
                <a:latin typeface="Calibri" panose="020F0502020204030204" pitchFamily="34" charset="0"/>
                <a:cs typeface="Calibri" panose="020F0502020204030204" pitchFamily="34" charset="0"/>
              </a:rPr>
              <a:t>Mi interpretación no puede obviar la obra presente del evangelio</a:t>
            </a:r>
          </a:p>
          <a:p>
            <a:pPr marL="457200" indent="-457200">
              <a:buFont typeface="+mj-lt"/>
              <a:buAutoNum type="alphaLcParenR"/>
            </a:pPr>
            <a:endParaRPr lang="es-ES" sz="2200" dirty="0">
              <a:latin typeface="Calibri" panose="020F0502020204030204" pitchFamily="34" charset="0"/>
              <a:cs typeface="Calibri" panose="020F0502020204030204" pitchFamily="34" charset="0"/>
            </a:endParaRPr>
          </a:p>
          <a:p>
            <a:pPr marL="457200" indent="-457200">
              <a:buFont typeface="+mj-lt"/>
              <a:buAutoNum type="alphaLcParenR"/>
            </a:pPr>
            <a:r>
              <a:rPr lang="es-ES" sz="2200" dirty="0">
                <a:latin typeface="Calibri" panose="020F0502020204030204" pitchFamily="34" charset="0"/>
                <a:cs typeface="Calibri" panose="020F0502020204030204" pitchFamily="34" charset="0"/>
              </a:rPr>
              <a:t>Mi interpretación no puede atentar las doctrinas elementales del evangelio.</a:t>
            </a:r>
          </a:p>
        </p:txBody>
      </p:sp>
    </p:spTree>
    <p:extLst>
      <p:ext uri="{BB962C8B-B14F-4D97-AF65-F5344CB8AC3E}">
        <p14:creationId xmlns:p14="http://schemas.microsoft.com/office/powerpoint/2010/main" val="3947411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rgbClr val="2F2B20"/>
              </a:solidFill>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algn="ctr">
              <a:buClr>
                <a:srgbClr val="FFFFFF"/>
              </a:buClr>
              <a:buSzPts val="1800"/>
            </a:pPr>
            <a:fld id="{00000000-1234-1234-1234-123412341234}" type="slidenum">
              <a:rPr lang="en-US" sz="1800">
                <a:solidFill>
                  <a:srgbClr val="FFFFFF"/>
                </a:solidFill>
              </a:rPr>
              <a:pPr algn="ctr">
                <a:buClr>
                  <a:srgbClr val="FFFFFF"/>
                </a:buClr>
                <a:buSzPts val="1800"/>
              </a:pPr>
              <a:t>120</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a:buClr>
                <a:srgbClr val="FFFFFF"/>
              </a:buClr>
              <a:buSzPts val="3600"/>
            </a:pPr>
            <a:r>
              <a:rPr lang="es-ES" sz="3000" b="1" dirty="0">
                <a:solidFill>
                  <a:srgbClr val="FFFFFF"/>
                </a:solidFill>
                <a:latin typeface="Calibri"/>
                <a:ea typeface="Calibri"/>
                <a:cs typeface="Calibri"/>
                <a:sym typeface="Calibri"/>
              </a:rPr>
              <a:t>4. EL MENSAJE CENTRAL DEL EVANGELIO</a:t>
            </a:r>
          </a:p>
        </p:txBody>
      </p:sp>
      <p:sp>
        <p:nvSpPr>
          <p:cNvPr id="7" name="CuadroTexto 6"/>
          <p:cNvSpPr txBox="1"/>
          <p:nvPr/>
        </p:nvSpPr>
        <p:spPr>
          <a:xfrm>
            <a:off x="-1" y="3670320"/>
            <a:ext cx="8459787" cy="430887"/>
          </a:xfrm>
          <a:prstGeom prst="rect">
            <a:avLst/>
          </a:prstGeom>
          <a:noFill/>
        </p:spPr>
        <p:txBody>
          <a:bodyPr wrap="square" rtlCol="0">
            <a:spAutoFit/>
          </a:bodyPr>
          <a:lstStyle/>
          <a:p>
            <a:pPr marL="342900" indent="-342900" algn="ctr">
              <a:buFont typeface="Arial" panose="020B0604020202020204" pitchFamily="34" charset="0"/>
              <a:buChar char="•"/>
            </a:pPr>
            <a:r>
              <a:rPr lang="es-ES" sz="2200" dirty="0">
                <a:latin typeface="Calibri" panose="020F0502020204030204" pitchFamily="34" charset="0"/>
                <a:cs typeface="Calibri" panose="020F0502020204030204" pitchFamily="34" charset="0"/>
              </a:rPr>
              <a:t>El evangelio es la seguridad de nuestra salvación</a:t>
            </a:r>
          </a:p>
        </p:txBody>
      </p:sp>
      <p:sp>
        <p:nvSpPr>
          <p:cNvPr id="8" name="CuadroTexto 7"/>
          <p:cNvSpPr txBox="1"/>
          <p:nvPr/>
        </p:nvSpPr>
        <p:spPr>
          <a:xfrm>
            <a:off x="-2" y="2366494"/>
            <a:ext cx="8459787" cy="1107996"/>
          </a:xfrm>
          <a:prstGeom prst="rect">
            <a:avLst/>
          </a:prstGeom>
          <a:noFill/>
        </p:spPr>
        <p:txBody>
          <a:bodyPr wrap="square" rtlCol="0">
            <a:spAutoFit/>
          </a:bodyPr>
          <a:lstStyle/>
          <a:p>
            <a:pPr algn="ctr"/>
            <a:r>
              <a:rPr lang="es-ES" sz="2200" dirty="0">
                <a:latin typeface="Calibri" panose="020F0502020204030204" pitchFamily="34" charset="0"/>
                <a:cs typeface="Calibri" panose="020F0502020204030204" pitchFamily="34" charset="0"/>
              </a:rPr>
              <a:t>Efe 1:13 En El también vosotros, después de escuchar el mensaje de la verdad, el evangelio de vuestra salvación, y habiendo creído, fuisteis sellados en El con el Espíritu Santo de la promesa</a:t>
            </a:r>
          </a:p>
        </p:txBody>
      </p:sp>
    </p:spTree>
    <p:extLst>
      <p:ext uri="{BB962C8B-B14F-4D97-AF65-F5344CB8AC3E}">
        <p14:creationId xmlns:p14="http://schemas.microsoft.com/office/powerpoint/2010/main" val="2316089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rgbClr val="2F2B20"/>
              </a:solidFill>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algn="ctr">
              <a:buClr>
                <a:srgbClr val="FFFFFF"/>
              </a:buClr>
              <a:buSzPts val="1800"/>
            </a:pPr>
            <a:fld id="{00000000-1234-1234-1234-123412341234}" type="slidenum">
              <a:rPr lang="en-US" sz="1800">
                <a:solidFill>
                  <a:srgbClr val="FFFFFF"/>
                </a:solidFill>
              </a:rPr>
              <a:pPr algn="ctr">
                <a:buClr>
                  <a:srgbClr val="FFFFFF"/>
                </a:buClr>
                <a:buSzPts val="1800"/>
              </a:pPr>
              <a:t>121</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a:buClr>
                <a:srgbClr val="FFFFFF"/>
              </a:buClr>
              <a:buSzPts val="3600"/>
            </a:pPr>
            <a:r>
              <a:rPr lang="es-ES" sz="3000" b="1" dirty="0">
                <a:solidFill>
                  <a:srgbClr val="FFFFFF"/>
                </a:solidFill>
                <a:latin typeface="Calibri"/>
                <a:ea typeface="Calibri"/>
                <a:cs typeface="Calibri"/>
                <a:sym typeface="Calibri"/>
              </a:rPr>
              <a:t>4. EL MENSAJE CENTRAL DEL EVANGELIO</a:t>
            </a:r>
          </a:p>
        </p:txBody>
      </p:sp>
      <p:sp>
        <p:nvSpPr>
          <p:cNvPr id="7" name="CuadroTexto 6"/>
          <p:cNvSpPr txBox="1"/>
          <p:nvPr/>
        </p:nvSpPr>
        <p:spPr>
          <a:xfrm>
            <a:off x="0" y="3708957"/>
            <a:ext cx="8459787" cy="430887"/>
          </a:xfrm>
          <a:prstGeom prst="rect">
            <a:avLst/>
          </a:prstGeom>
          <a:noFill/>
        </p:spPr>
        <p:txBody>
          <a:bodyPr wrap="square" rtlCol="0">
            <a:spAutoFit/>
          </a:bodyPr>
          <a:lstStyle/>
          <a:p>
            <a:pPr marL="342900" indent="-342900" algn="ctr">
              <a:buFont typeface="Arial" panose="020B0604020202020204" pitchFamily="34" charset="0"/>
              <a:buChar char="•"/>
            </a:pPr>
            <a:r>
              <a:rPr lang="es-ES" sz="2200" dirty="0">
                <a:latin typeface="Calibri" panose="020F0502020204030204" pitchFamily="34" charset="0"/>
                <a:cs typeface="Calibri" panose="020F0502020204030204" pitchFamily="34" charset="0"/>
              </a:rPr>
              <a:t>El evangelio opera en nosotros que creemos. </a:t>
            </a:r>
          </a:p>
        </p:txBody>
      </p:sp>
      <p:sp>
        <p:nvSpPr>
          <p:cNvPr id="8" name="CuadroTexto 7"/>
          <p:cNvSpPr txBox="1"/>
          <p:nvPr/>
        </p:nvSpPr>
        <p:spPr>
          <a:xfrm>
            <a:off x="-2" y="1735429"/>
            <a:ext cx="8459787" cy="1785104"/>
          </a:xfrm>
          <a:prstGeom prst="rect">
            <a:avLst/>
          </a:prstGeom>
          <a:noFill/>
        </p:spPr>
        <p:txBody>
          <a:bodyPr wrap="square" rtlCol="0">
            <a:spAutoFit/>
          </a:bodyPr>
          <a:lstStyle/>
          <a:p>
            <a:pPr algn="ctr"/>
            <a:r>
              <a:rPr lang="es-ES" sz="2200" dirty="0">
                <a:latin typeface="Calibri" panose="020F0502020204030204" pitchFamily="34" charset="0"/>
                <a:cs typeface="Calibri" panose="020F0502020204030204" pitchFamily="34" charset="0"/>
              </a:rPr>
              <a:t>1 Tes 2:13 Por esto también nosotros sin cesar damos gracias a Dios de que cuando recibisteis la palabra de Dios, que oísteis de nosotros la aceptasteis no como la palabra de hombres, sino como lo que realmente es, la palabra de Dios, la cual también hace su obra en vosotros los que creéis.</a:t>
            </a:r>
          </a:p>
        </p:txBody>
      </p:sp>
    </p:spTree>
    <p:extLst>
      <p:ext uri="{BB962C8B-B14F-4D97-AF65-F5344CB8AC3E}">
        <p14:creationId xmlns:p14="http://schemas.microsoft.com/office/powerpoint/2010/main" val="3862871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rgbClr val="2F2B20"/>
              </a:solidFill>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algn="ctr">
              <a:buClr>
                <a:srgbClr val="FFFFFF"/>
              </a:buClr>
              <a:buSzPts val="1800"/>
            </a:pPr>
            <a:fld id="{00000000-1234-1234-1234-123412341234}" type="slidenum">
              <a:rPr lang="en-US" sz="1800">
                <a:solidFill>
                  <a:srgbClr val="FFFFFF"/>
                </a:solidFill>
              </a:rPr>
              <a:pPr algn="ctr">
                <a:buClr>
                  <a:srgbClr val="FFFFFF"/>
                </a:buClr>
                <a:buSzPts val="1800"/>
              </a:pPr>
              <a:t>122</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a:buClr>
                <a:srgbClr val="FFFFFF"/>
              </a:buClr>
              <a:buSzPts val="3600"/>
            </a:pPr>
            <a:r>
              <a:rPr lang="es-ES" sz="3000" b="1" dirty="0">
                <a:solidFill>
                  <a:srgbClr val="FFFFFF"/>
                </a:solidFill>
                <a:latin typeface="Calibri"/>
                <a:ea typeface="Calibri"/>
                <a:cs typeface="Calibri"/>
                <a:sym typeface="Calibri"/>
              </a:rPr>
              <a:t>4. EL MENSAJE CENTRAL DEL EVANGELIO</a:t>
            </a:r>
          </a:p>
        </p:txBody>
      </p:sp>
      <p:sp>
        <p:nvSpPr>
          <p:cNvPr id="7" name="CuadroTexto 6"/>
          <p:cNvSpPr txBox="1"/>
          <p:nvPr/>
        </p:nvSpPr>
        <p:spPr>
          <a:xfrm>
            <a:off x="-3" y="3412742"/>
            <a:ext cx="8459787" cy="430887"/>
          </a:xfrm>
          <a:prstGeom prst="rect">
            <a:avLst/>
          </a:prstGeom>
          <a:noFill/>
        </p:spPr>
        <p:txBody>
          <a:bodyPr wrap="square" rtlCol="0">
            <a:spAutoFit/>
          </a:bodyPr>
          <a:lstStyle/>
          <a:p>
            <a:pPr marL="342900" indent="-342900" algn="ctr">
              <a:buFont typeface="Arial" panose="020B0604020202020204" pitchFamily="34" charset="0"/>
              <a:buChar char="•"/>
            </a:pPr>
            <a:r>
              <a:rPr lang="es-ES" sz="2200" dirty="0">
                <a:latin typeface="Calibri" panose="020F0502020204030204" pitchFamily="34" charset="0"/>
                <a:cs typeface="Calibri" panose="020F0502020204030204" pitchFamily="34" charset="0"/>
              </a:rPr>
              <a:t>El evangelio de la gracia nos imputa la perfecta justicia de Jesús</a:t>
            </a:r>
          </a:p>
        </p:txBody>
      </p:sp>
      <p:sp>
        <p:nvSpPr>
          <p:cNvPr id="8" name="CuadroTexto 7"/>
          <p:cNvSpPr txBox="1"/>
          <p:nvPr/>
        </p:nvSpPr>
        <p:spPr>
          <a:xfrm>
            <a:off x="-4" y="2430888"/>
            <a:ext cx="8459787" cy="769441"/>
          </a:xfrm>
          <a:prstGeom prst="rect">
            <a:avLst/>
          </a:prstGeom>
          <a:noFill/>
        </p:spPr>
        <p:txBody>
          <a:bodyPr wrap="square" rtlCol="0">
            <a:spAutoFit/>
          </a:bodyPr>
          <a:lstStyle/>
          <a:p>
            <a:pPr algn="ctr"/>
            <a:r>
              <a:rPr lang="es-ES" sz="2200" dirty="0">
                <a:latin typeface="Calibri" panose="020F0502020204030204" pitchFamily="34" charset="0"/>
                <a:cs typeface="Calibri" panose="020F0502020204030204" pitchFamily="34" charset="0"/>
              </a:rPr>
              <a:t>Gal 1:6 Me maravillo de que tan pronto hayáis abandonado al que os llamó por la gracia de Cristo, para seguir un evangelio diferente</a:t>
            </a:r>
          </a:p>
        </p:txBody>
      </p:sp>
    </p:spTree>
    <p:extLst>
      <p:ext uri="{BB962C8B-B14F-4D97-AF65-F5344CB8AC3E}">
        <p14:creationId xmlns:p14="http://schemas.microsoft.com/office/powerpoint/2010/main" val="4000980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rgbClr val="2F2B20"/>
              </a:solidFill>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algn="ctr">
              <a:buClr>
                <a:srgbClr val="FFFFFF"/>
              </a:buClr>
              <a:buSzPts val="1800"/>
            </a:pPr>
            <a:fld id="{00000000-1234-1234-1234-123412341234}" type="slidenum">
              <a:rPr lang="en-US" sz="1800">
                <a:solidFill>
                  <a:srgbClr val="FFFFFF"/>
                </a:solidFill>
              </a:rPr>
              <a:pPr algn="ctr">
                <a:buClr>
                  <a:srgbClr val="FFFFFF"/>
                </a:buClr>
                <a:buSzPts val="1800"/>
              </a:pPr>
              <a:t>123</a:t>
            </a:fld>
            <a:endParaRPr/>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a:buClr>
                <a:srgbClr val="FFFFFF"/>
              </a:buClr>
              <a:buSzPts val="3600"/>
            </a:pPr>
            <a:r>
              <a:rPr lang="es-AR" sz="3000" b="1" dirty="0">
                <a:solidFill>
                  <a:srgbClr val="FFFFFF"/>
                </a:solidFill>
                <a:latin typeface="Lato" panose="020F0502020204030203" pitchFamily="34" charset="0"/>
                <a:ea typeface="Calibri"/>
                <a:cs typeface="Calibri"/>
                <a:sym typeface="Calibri"/>
              </a:rPr>
              <a:t>D. LA APLICACIÓN</a:t>
            </a:r>
          </a:p>
        </p:txBody>
      </p:sp>
      <p:sp>
        <p:nvSpPr>
          <p:cNvPr id="4" name="Rectangle 3"/>
          <p:cNvSpPr>
            <a:spLocks noChangeArrowheads="1"/>
          </p:cNvSpPr>
          <p:nvPr/>
        </p:nvSpPr>
        <p:spPr bwMode="auto">
          <a:xfrm>
            <a:off x="1581150" y="31146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331788" algn="l"/>
              </a:tabLst>
              <a:defRPr>
                <a:solidFill>
                  <a:schemeClr val="tx1"/>
                </a:solidFill>
                <a:latin typeface="Arial" pitchFamily="34" charset="0"/>
                <a:cs typeface="Arial" pitchFamily="34" charset="0"/>
              </a:defRPr>
            </a:lvl1pPr>
            <a:lvl2pPr marL="457200" fontAlgn="base">
              <a:spcBef>
                <a:spcPct val="0"/>
              </a:spcBef>
              <a:spcAft>
                <a:spcPct val="0"/>
              </a:spcAft>
              <a:tabLst>
                <a:tab pos="331788" algn="l"/>
              </a:tabLst>
              <a:defRPr>
                <a:solidFill>
                  <a:schemeClr val="tx1"/>
                </a:solidFill>
                <a:latin typeface="Arial" pitchFamily="34" charset="0"/>
                <a:cs typeface="Arial" pitchFamily="34" charset="0"/>
              </a:defRPr>
            </a:lvl2pPr>
            <a:lvl3pPr marL="914400" fontAlgn="base">
              <a:spcBef>
                <a:spcPct val="0"/>
              </a:spcBef>
              <a:spcAft>
                <a:spcPct val="0"/>
              </a:spcAft>
              <a:tabLst>
                <a:tab pos="331788" algn="l"/>
              </a:tabLst>
              <a:defRPr>
                <a:solidFill>
                  <a:schemeClr val="tx1"/>
                </a:solidFill>
                <a:latin typeface="Arial" pitchFamily="34" charset="0"/>
                <a:cs typeface="Arial" pitchFamily="34" charset="0"/>
              </a:defRPr>
            </a:lvl3pPr>
            <a:lvl4pPr marL="1371600" fontAlgn="base">
              <a:spcBef>
                <a:spcPct val="0"/>
              </a:spcBef>
              <a:spcAft>
                <a:spcPct val="0"/>
              </a:spcAft>
              <a:tabLst>
                <a:tab pos="331788" algn="l"/>
              </a:tabLst>
              <a:defRPr>
                <a:solidFill>
                  <a:schemeClr val="tx1"/>
                </a:solidFill>
                <a:latin typeface="Arial" pitchFamily="34" charset="0"/>
                <a:cs typeface="Arial" pitchFamily="34" charset="0"/>
              </a:defRPr>
            </a:lvl4pPr>
            <a:lvl5pPr marL="1828800" fontAlgn="base">
              <a:spcBef>
                <a:spcPct val="0"/>
              </a:spcBef>
              <a:spcAft>
                <a:spcPct val="0"/>
              </a:spcAft>
              <a:tabLst>
                <a:tab pos="331788" algn="l"/>
              </a:tabLst>
              <a:defRPr>
                <a:solidFill>
                  <a:schemeClr val="tx1"/>
                </a:solidFill>
                <a:latin typeface="Arial" pitchFamily="34" charset="0"/>
                <a:cs typeface="Arial" pitchFamily="34" charset="0"/>
              </a:defRPr>
            </a:lvl5pPr>
            <a:lvl6pPr marL="2286000" fontAlgn="base">
              <a:spcBef>
                <a:spcPct val="0"/>
              </a:spcBef>
              <a:spcAft>
                <a:spcPct val="0"/>
              </a:spcAft>
              <a:tabLst>
                <a:tab pos="331788" algn="l"/>
              </a:tabLst>
              <a:defRPr>
                <a:solidFill>
                  <a:schemeClr val="tx1"/>
                </a:solidFill>
                <a:latin typeface="Arial" pitchFamily="34" charset="0"/>
                <a:cs typeface="Arial" pitchFamily="34" charset="0"/>
              </a:defRPr>
            </a:lvl6pPr>
            <a:lvl7pPr marL="2743200" fontAlgn="base">
              <a:spcBef>
                <a:spcPct val="0"/>
              </a:spcBef>
              <a:spcAft>
                <a:spcPct val="0"/>
              </a:spcAft>
              <a:tabLst>
                <a:tab pos="331788" algn="l"/>
              </a:tabLst>
              <a:defRPr>
                <a:solidFill>
                  <a:schemeClr val="tx1"/>
                </a:solidFill>
                <a:latin typeface="Arial" pitchFamily="34" charset="0"/>
                <a:cs typeface="Arial" pitchFamily="34" charset="0"/>
              </a:defRPr>
            </a:lvl7pPr>
            <a:lvl8pPr marL="3200400" fontAlgn="base">
              <a:spcBef>
                <a:spcPct val="0"/>
              </a:spcBef>
              <a:spcAft>
                <a:spcPct val="0"/>
              </a:spcAft>
              <a:tabLst>
                <a:tab pos="331788" algn="l"/>
              </a:tabLst>
              <a:defRPr>
                <a:solidFill>
                  <a:schemeClr val="tx1"/>
                </a:solidFill>
                <a:latin typeface="Arial" pitchFamily="34" charset="0"/>
                <a:cs typeface="Arial" pitchFamily="34" charset="0"/>
              </a:defRPr>
            </a:lvl8pPr>
            <a:lvl9pPr marL="3657600" fontAlgn="base">
              <a:spcBef>
                <a:spcPct val="0"/>
              </a:spcBef>
              <a:spcAft>
                <a:spcPct val="0"/>
              </a:spcAft>
              <a:tabLst>
                <a:tab pos="331788" algn="l"/>
              </a:tabLst>
              <a:defRPr>
                <a:solidFill>
                  <a:schemeClr val="tx1"/>
                </a:solidFill>
                <a:latin typeface="Arial" pitchFamily="34" charset="0"/>
                <a:cs typeface="Arial" pitchFamily="34" charset="0"/>
              </a:defRPr>
            </a:lvl9pPr>
          </a:lstStyle>
          <a:p>
            <a:pPr>
              <a:buClrTx/>
              <a:buFontTx/>
              <a:buNone/>
            </a:pPr>
            <a:endParaRPr lang="es-AR" altLang="es-AR" sz="1800">
              <a:solidFill>
                <a:srgbClr val="2F2B20"/>
              </a:solidFill>
            </a:endParaRPr>
          </a:p>
        </p:txBody>
      </p:sp>
      <p:pic>
        <p:nvPicPr>
          <p:cNvPr id="1026" name="Picture 2" descr="Resultado de imagen de mundo png">
            <a:extLst>
              <a:ext uri="{FF2B5EF4-FFF2-40B4-BE49-F238E27FC236}">
                <a16:creationId xmlns:a16="http://schemas.microsoft.com/office/drawing/2014/main" id="{20926B96-DBE2-4F0D-87D2-9963CD779A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0028" y="2631991"/>
            <a:ext cx="2154194" cy="215419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Resultado de imagen de mundo png">
            <a:extLst>
              <a:ext uri="{FF2B5EF4-FFF2-40B4-BE49-F238E27FC236}">
                <a16:creationId xmlns:a16="http://schemas.microsoft.com/office/drawing/2014/main" id="{26355E80-316F-47B5-9CF7-81472E74AA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2623" y="2546266"/>
            <a:ext cx="2154194" cy="2154194"/>
          </a:xfrm>
          <a:prstGeom prst="rect">
            <a:avLst/>
          </a:prstGeom>
          <a:noFill/>
          <a:extLst>
            <a:ext uri="{909E8E84-426E-40DD-AFC4-6F175D3DCCD1}">
              <a14:hiddenFill xmlns:a14="http://schemas.microsoft.com/office/drawing/2010/main">
                <a:solidFill>
                  <a:srgbClr val="FFFFFF"/>
                </a:solidFill>
              </a14:hiddenFill>
            </a:ext>
          </a:extLst>
        </p:spPr>
      </p:pic>
      <p:sp>
        <p:nvSpPr>
          <p:cNvPr id="9" name="CuadroTexto 8">
            <a:extLst>
              <a:ext uri="{FF2B5EF4-FFF2-40B4-BE49-F238E27FC236}">
                <a16:creationId xmlns:a16="http://schemas.microsoft.com/office/drawing/2014/main" id="{B8BF9378-BE7A-43FA-AC56-6A30C60C321A}"/>
              </a:ext>
            </a:extLst>
          </p:cNvPr>
          <p:cNvSpPr txBox="1"/>
          <p:nvPr/>
        </p:nvSpPr>
        <p:spPr>
          <a:xfrm>
            <a:off x="1668163" y="3411910"/>
            <a:ext cx="897924" cy="430887"/>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s-AR" sz="2200" dirty="0">
                <a:solidFill>
                  <a:srgbClr val="FFFFFF"/>
                </a:solidFill>
                <a:latin typeface="Lato Black" panose="020F0502020204030203" pitchFamily="34" charset="0"/>
                <a:ea typeface="Lato Black" panose="020F0502020204030203" pitchFamily="34" charset="0"/>
                <a:cs typeface="Lato Black" panose="020F0502020204030203" pitchFamily="34" charset="0"/>
              </a:rPr>
              <a:t>I</a:t>
            </a:r>
            <a:endParaRPr lang="es-AR" sz="2200" b="1" dirty="0">
              <a:solidFill>
                <a:srgbClr val="FFFFFF"/>
              </a:solidFill>
              <a:latin typeface="Lato Black" panose="020F0502020204030203" pitchFamily="34" charset="0"/>
              <a:ea typeface="Lato Black" panose="020F0502020204030203" pitchFamily="34" charset="0"/>
              <a:cs typeface="Lato Black" panose="020F0502020204030203" pitchFamily="34" charset="0"/>
            </a:endParaRPr>
          </a:p>
        </p:txBody>
      </p:sp>
      <p:sp>
        <p:nvSpPr>
          <p:cNvPr id="10" name="CuadroTexto 9">
            <a:extLst>
              <a:ext uri="{FF2B5EF4-FFF2-40B4-BE49-F238E27FC236}">
                <a16:creationId xmlns:a16="http://schemas.microsoft.com/office/drawing/2014/main" id="{FEC8600D-765E-4D06-8F93-1D3E6F24724F}"/>
              </a:ext>
            </a:extLst>
          </p:cNvPr>
          <p:cNvSpPr txBox="1"/>
          <p:nvPr/>
        </p:nvSpPr>
        <p:spPr>
          <a:xfrm>
            <a:off x="6260758" y="3356431"/>
            <a:ext cx="897924" cy="430887"/>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s-AR" sz="2200" dirty="0">
                <a:solidFill>
                  <a:srgbClr val="FFFFFF"/>
                </a:solidFill>
                <a:latin typeface="Lato Black" panose="020F0502020204030203" pitchFamily="34" charset="0"/>
                <a:ea typeface="Lato Black" panose="020F0502020204030203" pitchFamily="34" charset="0"/>
                <a:cs typeface="Lato Black" panose="020F0502020204030203" pitchFamily="34" charset="0"/>
              </a:rPr>
              <a:t>XXI</a:t>
            </a:r>
            <a:endParaRPr lang="es-AR" sz="2200" b="1" dirty="0">
              <a:solidFill>
                <a:srgbClr val="FFFFFF"/>
              </a:solidFill>
              <a:latin typeface="Lato Black" panose="020F0502020204030203" pitchFamily="34" charset="0"/>
              <a:ea typeface="Lato Black" panose="020F0502020204030203" pitchFamily="34" charset="0"/>
              <a:cs typeface="Lato Black" panose="020F0502020204030203" pitchFamily="34" charset="0"/>
            </a:endParaRPr>
          </a:p>
        </p:txBody>
      </p:sp>
      <p:sp>
        <p:nvSpPr>
          <p:cNvPr id="2" name="Flecha: curvada hacia abajo 1">
            <a:extLst>
              <a:ext uri="{FF2B5EF4-FFF2-40B4-BE49-F238E27FC236}">
                <a16:creationId xmlns:a16="http://schemas.microsoft.com/office/drawing/2014/main" id="{9A10D56B-997F-438E-BF90-658FED74DD9E}"/>
              </a:ext>
            </a:extLst>
          </p:cNvPr>
          <p:cNvSpPr/>
          <p:nvPr/>
        </p:nvSpPr>
        <p:spPr>
          <a:xfrm flipH="1">
            <a:off x="1865870" y="1397473"/>
            <a:ext cx="4988012" cy="1142228"/>
          </a:xfrm>
          <a:prstGeom prst="curvedDownArrow">
            <a:avLst>
              <a:gd name="adj1" fmla="val 25000"/>
              <a:gd name="adj2" fmla="val 50000"/>
              <a:gd name="adj3" fmla="val 4447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2F2B20"/>
              </a:solidFill>
            </a:endParaRPr>
          </a:p>
        </p:txBody>
      </p:sp>
      <p:sp>
        <p:nvSpPr>
          <p:cNvPr id="12" name="Flecha: curvada hacia abajo 11">
            <a:extLst>
              <a:ext uri="{FF2B5EF4-FFF2-40B4-BE49-F238E27FC236}">
                <a16:creationId xmlns:a16="http://schemas.microsoft.com/office/drawing/2014/main" id="{81CBBD8F-5B8D-4F82-8754-614352EB7DAB}"/>
              </a:ext>
            </a:extLst>
          </p:cNvPr>
          <p:cNvSpPr/>
          <p:nvPr/>
        </p:nvSpPr>
        <p:spPr>
          <a:xfrm rot="10800000" flipH="1">
            <a:off x="1968843" y="5222544"/>
            <a:ext cx="5097163" cy="1142228"/>
          </a:xfrm>
          <a:prstGeom prst="curvedDownArrow">
            <a:avLst>
              <a:gd name="adj1" fmla="val 25000"/>
              <a:gd name="adj2" fmla="val 50000"/>
              <a:gd name="adj3" fmla="val 44473"/>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ES">
              <a:solidFill>
                <a:srgbClr val="2F2B20"/>
              </a:solidFill>
            </a:endParaRPr>
          </a:p>
        </p:txBody>
      </p:sp>
      <p:sp>
        <p:nvSpPr>
          <p:cNvPr id="3" name="CuadroTexto 2">
            <a:extLst>
              <a:ext uri="{FF2B5EF4-FFF2-40B4-BE49-F238E27FC236}">
                <a16:creationId xmlns:a16="http://schemas.microsoft.com/office/drawing/2014/main" id="{BCBD44E4-210A-42B8-B0A7-822C981B09F1}"/>
              </a:ext>
            </a:extLst>
          </p:cNvPr>
          <p:cNvSpPr txBox="1"/>
          <p:nvPr/>
        </p:nvSpPr>
        <p:spPr>
          <a:xfrm>
            <a:off x="3755837" y="1585302"/>
            <a:ext cx="1523173" cy="469359"/>
          </a:xfrm>
          <a:prstGeom prst="rect">
            <a:avLst/>
          </a:prstGeom>
          <a:noFill/>
        </p:spPr>
        <p:txBody>
          <a:bodyPr wrap="none" rtlCol="0">
            <a:spAutoFit/>
          </a:bodyPr>
          <a:lstStyle/>
          <a:p>
            <a:pPr algn="ctr"/>
            <a:r>
              <a:rPr lang="es-ES" sz="1050" dirty="0">
                <a:latin typeface="Lato" panose="020F0502020204030203" pitchFamily="34" charset="0"/>
              </a:rPr>
              <a:t>PASO PRIMERO</a:t>
            </a:r>
            <a:br>
              <a:rPr lang="es-ES" b="1" dirty="0">
                <a:latin typeface="Lato" panose="020F0502020204030203" pitchFamily="34" charset="0"/>
              </a:rPr>
            </a:br>
            <a:r>
              <a:rPr lang="es-ES" b="1" dirty="0">
                <a:latin typeface="Lato" panose="020F0502020204030203" pitchFamily="34" charset="0"/>
              </a:rPr>
              <a:t>OBSERVACIÓN</a:t>
            </a:r>
          </a:p>
        </p:txBody>
      </p:sp>
      <p:sp>
        <p:nvSpPr>
          <p:cNvPr id="14" name="CuadroTexto 13">
            <a:extLst>
              <a:ext uri="{FF2B5EF4-FFF2-40B4-BE49-F238E27FC236}">
                <a16:creationId xmlns:a16="http://schemas.microsoft.com/office/drawing/2014/main" id="{F67E0EC5-B2D4-4D80-9209-C5ED7F1EE9D1}"/>
              </a:ext>
            </a:extLst>
          </p:cNvPr>
          <p:cNvSpPr txBox="1"/>
          <p:nvPr/>
        </p:nvSpPr>
        <p:spPr>
          <a:xfrm>
            <a:off x="1226496" y="4702214"/>
            <a:ext cx="1781258" cy="469359"/>
          </a:xfrm>
          <a:prstGeom prst="rect">
            <a:avLst/>
          </a:prstGeom>
          <a:noFill/>
        </p:spPr>
        <p:txBody>
          <a:bodyPr wrap="none" rtlCol="0">
            <a:spAutoFit/>
          </a:bodyPr>
          <a:lstStyle/>
          <a:p>
            <a:pPr algn="ctr"/>
            <a:r>
              <a:rPr lang="es-ES" sz="1050" dirty="0">
                <a:latin typeface="Lato" panose="020F0502020204030203" pitchFamily="34" charset="0"/>
              </a:rPr>
              <a:t>PASO SEGUNDO</a:t>
            </a:r>
            <a:br>
              <a:rPr lang="es-ES" b="1" dirty="0">
                <a:latin typeface="Lato" panose="020F0502020204030203" pitchFamily="34" charset="0"/>
              </a:rPr>
            </a:br>
            <a:r>
              <a:rPr lang="es-ES" b="1" dirty="0">
                <a:latin typeface="Lato" panose="020F0502020204030203" pitchFamily="34" charset="0"/>
              </a:rPr>
              <a:t>INTERPRETACIÓN</a:t>
            </a:r>
          </a:p>
        </p:txBody>
      </p:sp>
      <p:sp>
        <p:nvSpPr>
          <p:cNvPr id="5" name="Rectángulo 4">
            <a:extLst>
              <a:ext uri="{FF2B5EF4-FFF2-40B4-BE49-F238E27FC236}">
                <a16:creationId xmlns:a16="http://schemas.microsoft.com/office/drawing/2014/main" id="{FEAA4766-61BC-4C12-9407-2886ADBEA5E5}"/>
              </a:ext>
            </a:extLst>
          </p:cNvPr>
          <p:cNvSpPr/>
          <p:nvPr/>
        </p:nvSpPr>
        <p:spPr>
          <a:xfrm>
            <a:off x="4423720" y="4667460"/>
            <a:ext cx="4572000" cy="469359"/>
          </a:xfrm>
          <a:prstGeom prst="rect">
            <a:avLst/>
          </a:prstGeom>
        </p:spPr>
        <p:txBody>
          <a:bodyPr>
            <a:spAutoFit/>
          </a:bodyPr>
          <a:lstStyle/>
          <a:p>
            <a:pPr algn="ctr"/>
            <a:r>
              <a:rPr lang="es-ES" sz="1050" dirty="0">
                <a:latin typeface="Lato" panose="020F0502020204030203" pitchFamily="34" charset="0"/>
              </a:rPr>
              <a:t>PASO TERCERO</a:t>
            </a:r>
            <a:br>
              <a:rPr lang="es-ES" b="1" dirty="0">
                <a:latin typeface="Lato" panose="020F0502020204030203" pitchFamily="34" charset="0"/>
              </a:rPr>
            </a:br>
            <a:r>
              <a:rPr lang="es-ES" b="1" dirty="0">
                <a:latin typeface="Lato" panose="020F0502020204030203" pitchFamily="34" charset="0"/>
              </a:rPr>
              <a:t>APLICACIÓN</a:t>
            </a:r>
          </a:p>
        </p:txBody>
      </p:sp>
      <p:sp>
        <p:nvSpPr>
          <p:cNvPr id="16" name="CuadroTexto 15">
            <a:extLst>
              <a:ext uri="{FF2B5EF4-FFF2-40B4-BE49-F238E27FC236}">
                <a16:creationId xmlns:a16="http://schemas.microsoft.com/office/drawing/2014/main" id="{6190C49E-D2E5-4DC8-A900-2F0DE2517BE3}"/>
              </a:ext>
            </a:extLst>
          </p:cNvPr>
          <p:cNvSpPr txBox="1"/>
          <p:nvPr/>
        </p:nvSpPr>
        <p:spPr>
          <a:xfrm>
            <a:off x="179387" y="843672"/>
            <a:ext cx="2236511" cy="369332"/>
          </a:xfrm>
          <a:prstGeom prst="rect">
            <a:avLst/>
          </a:prstGeom>
          <a:noFill/>
        </p:spPr>
        <p:txBody>
          <a:bodyPr wrap="none" rtlCol="0">
            <a:spAutoFit/>
          </a:bodyPr>
          <a:lstStyle/>
          <a:p>
            <a:pPr algn="ctr"/>
            <a:r>
              <a:rPr lang="es-ES" sz="1800" b="1" dirty="0">
                <a:solidFill>
                  <a:srgbClr val="A9A57C"/>
                </a:solidFill>
                <a:latin typeface="Lato" panose="020F0502020204030203" pitchFamily="34" charset="0"/>
              </a:rPr>
              <a:t>1. INTRODUCCIÓN</a:t>
            </a:r>
          </a:p>
        </p:txBody>
      </p:sp>
    </p:spTree>
    <p:extLst>
      <p:ext uri="{BB962C8B-B14F-4D97-AF65-F5344CB8AC3E}">
        <p14:creationId xmlns:p14="http://schemas.microsoft.com/office/powerpoint/2010/main" val="3038926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5" grpId="0"/>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rgbClr val="2F2B20"/>
              </a:solidFill>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algn="ctr">
              <a:buClr>
                <a:srgbClr val="FFFFFF"/>
              </a:buClr>
              <a:buSzPts val="1800"/>
            </a:pPr>
            <a:fld id="{00000000-1234-1234-1234-123412341234}" type="slidenum">
              <a:rPr lang="en-US" sz="1800">
                <a:solidFill>
                  <a:srgbClr val="FFFFFF"/>
                </a:solidFill>
              </a:rPr>
              <a:pPr algn="ctr">
                <a:buClr>
                  <a:srgbClr val="FFFFFF"/>
                </a:buClr>
                <a:buSzPts val="1800"/>
              </a:pPr>
              <a:t>124</a:t>
            </a:fld>
            <a:endParaRPr/>
          </a:p>
        </p:txBody>
      </p:sp>
      <p:sp>
        <p:nvSpPr>
          <p:cNvPr id="15" name="CuadroTexto 14">
            <a:extLst>
              <a:ext uri="{FF2B5EF4-FFF2-40B4-BE49-F238E27FC236}">
                <a16:creationId xmlns:a16="http://schemas.microsoft.com/office/drawing/2014/main" id="{06CFD231-93CF-471C-9584-57F02478A788}"/>
              </a:ext>
            </a:extLst>
          </p:cNvPr>
          <p:cNvSpPr txBox="1"/>
          <p:nvPr/>
        </p:nvSpPr>
        <p:spPr>
          <a:xfrm>
            <a:off x="488601" y="1342146"/>
            <a:ext cx="3762568" cy="338554"/>
          </a:xfrm>
          <a:prstGeom prst="rect">
            <a:avLst/>
          </a:prstGeom>
          <a:noFill/>
        </p:spPr>
        <p:txBody>
          <a:bodyPr wrap="none" rtlCol="0">
            <a:spAutoFit/>
          </a:bodyPr>
          <a:lstStyle/>
          <a:p>
            <a:r>
              <a:rPr lang="es-ES" sz="1600" b="1" dirty="0">
                <a:latin typeface="Lato" panose="020F0502020204030203" pitchFamily="34" charset="0"/>
              </a:rPr>
              <a:t>(A) EL OBJETIVO DE LA APLICACIÓN:</a:t>
            </a:r>
            <a:r>
              <a:rPr lang="es-ES" sz="1600" dirty="0">
                <a:latin typeface="Lato" panose="020F0502020204030203" pitchFamily="34" charset="0"/>
              </a:rPr>
              <a:t> </a:t>
            </a:r>
            <a:endParaRPr lang="es-ES" sz="1600" b="1" dirty="0">
              <a:solidFill>
                <a:srgbClr val="FF0000"/>
              </a:solidFill>
              <a:latin typeface="Lato Black" panose="020F0502020204030203" pitchFamily="34" charset="0"/>
              <a:ea typeface="Lato Black" panose="020F0502020204030203" pitchFamily="34" charset="0"/>
              <a:cs typeface="Lato Black" panose="020F0502020204030203" pitchFamily="34" charset="0"/>
            </a:endParaRPr>
          </a:p>
        </p:txBody>
      </p:sp>
      <p:sp>
        <p:nvSpPr>
          <p:cNvPr id="17" name="Google Shape;380;p40">
            <a:extLst>
              <a:ext uri="{FF2B5EF4-FFF2-40B4-BE49-F238E27FC236}">
                <a16:creationId xmlns:a16="http://schemas.microsoft.com/office/drawing/2014/main" id="{F6C70890-9409-4967-9EC2-9EFE7A48066D}"/>
              </a:ext>
            </a:extLst>
          </p:cNvPr>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a:buClr>
                <a:srgbClr val="FFFFFF"/>
              </a:buClr>
              <a:buSzPts val="3600"/>
            </a:pPr>
            <a:r>
              <a:rPr lang="es-AR" sz="3000" b="1" dirty="0">
                <a:solidFill>
                  <a:srgbClr val="FFFFFF"/>
                </a:solidFill>
                <a:latin typeface="Lato" panose="020F0502020204030203" pitchFamily="34" charset="0"/>
                <a:ea typeface="Calibri"/>
                <a:cs typeface="Calibri"/>
                <a:sym typeface="Calibri"/>
              </a:rPr>
              <a:t>D. LA APLICACIÓN</a:t>
            </a:r>
          </a:p>
        </p:txBody>
      </p:sp>
      <p:sp>
        <p:nvSpPr>
          <p:cNvPr id="18" name="CuadroTexto 17">
            <a:extLst>
              <a:ext uri="{FF2B5EF4-FFF2-40B4-BE49-F238E27FC236}">
                <a16:creationId xmlns:a16="http://schemas.microsoft.com/office/drawing/2014/main" id="{3609E85B-D561-4C01-8C79-01E36D35019E}"/>
              </a:ext>
            </a:extLst>
          </p:cNvPr>
          <p:cNvSpPr txBox="1"/>
          <p:nvPr/>
        </p:nvSpPr>
        <p:spPr>
          <a:xfrm>
            <a:off x="179387" y="843672"/>
            <a:ext cx="2236511" cy="369332"/>
          </a:xfrm>
          <a:prstGeom prst="rect">
            <a:avLst/>
          </a:prstGeom>
          <a:noFill/>
        </p:spPr>
        <p:txBody>
          <a:bodyPr wrap="none" rtlCol="0">
            <a:spAutoFit/>
          </a:bodyPr>
          <a:lstStyle/>
          <a:p>
            <a:pPr algn="ctr"/>
            <a:r>
              <a:rPr lang="es-ES" sz="1800" b="1" dirty="0">
                <a:solidFill>
                  <a:srgbClr val="A9A57C"/>
                </a:solidFill>
                <a:latin typeface="Lato" panose="020F0502020204030203" pitchFamily="34" charset="0"/>
              </a:rPr>
              <a:t>1. INTRODUCCIÓN</a:t>
            </a:r>
          </a:p>
        </p:txBody>
      </p:sp>
      <p:sp>
        <p:nvSpPr>
          <p:cNvPr id="7" name="Rectángulo 6">
            <a:extLst>
              <a:ext uri="{FF2B5EF4-FFF2-40B4-BE49-F238E27FC236}">
                <a16:creationId xmlns:a16="http://schemas.microsoft.com/office/drawing/2014/main" id="{605FBA5F-8C52-4C3B-BCA9-EC88A8A925A9}"/>
              </a:ext>
            </a:extLst>
          </p:cNvPr>
          <p:cNvSpPr/>
          <p:nvPr/>
        </p:nvSpPr>
        <p:spPr>
          <a:xfrm>
            <a:off x="686701" y="3315809"/>
            <a:ext cx="7265772" cy="1278642"/>
          </a:xfrm>
          <a:prstGeom prst="rect">
            <a:avLst/>
          </a:prstGeom>
          <a:solidFill>
            <a:srgbClr val="A61A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000" b="1" dirty="0">
                <a:solidFill>
                  <a:srgbClr val="FFFFFF"/>
                </a:solidFill>
                <a:latin typeface="Lato" panose="020F0502020204030203" pitchFamily="34" charset="0"/>
                <a:ea typeface="Lato Black" panose="020F0502020204030203" pitchFamily="34" charset="0"/>
                <a:cs typeface="Lato Black" panose="020F0502020204030203" pitchFamily="34" charset="0"/>
              </a:rPr>
              <a:t>LA TRANSFORMACIÓN</a:t>
            </a:r>
          </a:p>
        </p:txBody>
      </p:sp>
    </p:spTree>
    <p:extLst>
      <p:ext uri="{BB962C8B-B14F-4D97-AF65-F5344CB8AC3E}">
        <p14:creationId xmlns:p14="http://schemas.microsoft.com/office/powerpoint/2010/main" val="27931183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rgbClr val="2F2B20"/>
              </a:solidFill>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algn="ctr">
              <a:buClr>
                <a:srgbClr val="FFFFFF"/>
              </a:buClr>
              <a:buSzPts val="1800"/>
            </a:pPr>
            <a:fld id="{00000000-1234-1234-1234-123412341234}" type="slidenum">
              <a:rPr lang="en-US" sz="1800">
                <a:solidFill>
                  <a:srgbClr val="FFFFFF"/>
                </a:solidFill>
              </a:rPr>
              <a:pPr algn="ctr">
                <a:buClr>
                  <a:srgbClr val="FFFFFF"/>
                </a:buClr>
                <a:buSzPts val="1800"/>
              </a:pPr>
              <a:t>125</a:t>
            </a:fld>
            <a:endParaRPr/>
          </a:p>
        </p:txBody>
      </p:sp>
      <p:sp>
        <p:nvSpPr>
          <p:cNvPr id="15" name="CuadroTexto 14">
            <a:extLst>
              <a:ext uri="{FF2B5EF4-FFF2-40B4-BE49-F238E27FC236}">
                <a16:creationId xmlns:a16="http://schemas.microsoft.com/office/drawing/2014/main" id="{06CFD231-93CF-471C-9584-57F02478A788}"/>
              </a:ext>
            </a:extLst>
          </p:cNvPr>
          <p:cNvSpPr txBox="1"/>
          <p:nvPr/>
        </p:nvSpPr>
        <p:spPr>
          <a:xfrm>
            <a:off x="488601" y="1342146"/>
            <a:ext cx="3762568" cy="338554"/>
          </a:xfrm>
          <a:prstGeom prst="rect">
            <a:avLst/>
          </a:prstGeom>
          <a:noFill/>
        </p:spPr>
        <p:txBody>
          <a:bodyPr wrap="none" rtlCol="0">
            <a:spAutoFit/>
          </a:bodyPr>
          <a:lstStyle/>
          <a:p>
            <a:r>
              <a:rPr lang="es-ES" sz="1600" b="1" dirty="0">
                <a:latin typeface="Lato" panose="020F0502020204030203" pitchFamily="34" charset="0"/>
              </a:rPr>
              <a:t>(A) EL OBJETIVO DE LA APLICACIÓN:</a:t>
            </a:r>
            <a:r>
              <a:rPr lang="es-ES" sz="1600" dirty="0">
                <a:latin typeface="Lato" panose="020F0502020204030203" pitchFamily="34" charset="0"/>
              </a:rPr>
              <a:t> </a:t>
            </a:r>
            <a:endParaRPr lang="es-ES" sz="1600" b="1" dirty="0">
              <a:solidFill>
                <a:srgbClr val="FF0000"/>
              </a:solidFill>
              <a:latin typeface="Lato Black" panose="020F0502020204030203" pitchFamily="34" charset="0"/>
              <a:ea typeface="Lato Black" panose="020F0502020204030203" pitchFamily="34" charset="0"/>
              <a:cs typeface="Lato Black" panose="020F0502020204030203" pitchFamily="34" charset="0"/>
            </a:endParaRPr>
          </a:p>
        </p:txBody>
      </p:sp>
      <p:sp>
        <p:nvSpPr>
          <p:cNvPr id="17" name="Google Shape;380;p40">
            <a:extLst>
              <a:ext uri="{FF2B5EF4-FFF2-40B4-BE49-F238E27FC236}">
                <a16:creationId xmlns:a16="http://schemas.microsoft.com/office/drawing/2014/main" id="{F6C70890-9409-4967-9EC2-9EFE7A48066D}"/>
              </a:ext>
            </a:extLst>
          </p:cNvPr>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a:buClr>
                <a:srgbClr val="FFFFFF"/>
              </a:buClr>
              <a:buSzPts val="3600"/>
            </a:pPr>
            <a:r>
              <a:rPr lang="es-AR" sz="3000" b="1" dirty="0">
                <a:solidFill>
                  <a:srgbClr val="FFFFFF"/>
                </a:solidFill>
                <a:latin typeface="Lato" panose="020F0502020204030203" pitchFamily="34" charset="0"/>
                <a:ea typeface="Calibri"/>
                <a:cs typeface="Calibri"/>
                <a:sym typeface="Calibri"/>
              </a:rPr>
              <a:t>D. LA APLICACIÓN</a:t>
            </a:r>
          </a:p>
        </p:txBody>
      </p:sp>
      <p:sp>
        <p:nvSpPr>
          <p:cNvPr id="18" name="CuadroTexto 17">
            <a:extLst>
              <a:ext uri="{FF2B5EF4-FFF2-40B4-BE49-F238E27FC236}">
                <a16:creationId xmlns:a16="http://schemas.microsoft.com/office/drawing/2014/main" id="{3609E85B-D561-4C01-8C79-01E36D35019E}"/>
              </a:ext>
            </a:extLst>
          </p:cNvPr>
          <p:cNvSpPr txBox="1"/>
          <p:nvPr/>
        </p:nvSpPr>
        <p:spPr>
          <a:xfrm>
            <a:off x="179387" y="843672"/>
            <a:ext cx="2236511" cy="369332"/>
          </a:xfrm>
          <a:prstGeom prst="rect">
            <a:avLst/>
          </a:prstGeom>
          <a:noFill/>
        </p:spPr>
        <p:txBody>
          <a:bodyPr wrap="none" rtlCol="0">
            <a:spAutoFit/>
          </a:bodyPr>
          <a:lstStyle/>
          <a:p>
            <a:pPr algn="ctr"/>
            <a:r>
              <a:rPr lang="es-ES" sz="1800" b="1" dirty="0">
                <a:solidFill>
                  <a:srgbClr val="A9A57C"/>
                </a:solidFill>
                <a:latin typeface="Lato" panose="020F0502020204030203" pitchFamily="34" charset="0"/>
              </a:rPr>
              <a:t>1. INTRODUCCIÓN</a:t>
            </a:r>
          </a:p>
        </p:txBody>
      </p:sp>
      <p:sp>
        <p:nvSpPr>
          <p:cNvPr id="6" name="Rectángulo 5">
            <a:extLst>
              <a:ext uri="{FF2B5EF4-FFF2-40B4-BE49-F238E27FC236}">
                <a16:creationId xmlns:a16="http://schemas.microsoft.com/office/drawing/2014/main" id="{AD7BE14A-4583-495B-9325-2B8E0D902C28}"/>
              </a:ext>
            </a:extLst>
          </p:cNvPr>
          <p:cNvSpPr/>
          <p:nvPr/>
        </p:nvSpPr>
        <p:spPr>
          <a:xfrm>
            <a:off x="481383" y="1809842"/>
            <a:ext cx="7591698" cy="4770537"/>
          </a:xfrm>
          <a:prstGeom prst="rect">
            <a:avLst/>
          </a:prstGeom>
        </p:spPr>
        <p:txBody>
          <a:bodyPr wrap="square">
            <a:spAutoFit/>
          </a:bodyPr>
          <a:lstStyle/>
          <a:p>
            <a:pPr algn="just"/>
            <a:endParaRPr lang="es-ES" sz="2000" b="1" dirty="0">
              <a:latin typeface="Lato" panose="020F0502020204030203" pitchFamily="34" charset="0"/>
            </a:endParaRPr>
          </a:p>
          <a:p>
            <a:pPr algn="just"/>
            <a:endParaRPr lang="es-ES" sz="2000" b="1" dirty="0">
              <a:latin typeface="Lato" panose="020F0502020204030203" pitchFamily="34" charset="0"/>
            </a:endParaRPr>
          </a:p>
          <a:p>
            <a:pPr algn="just"/>
            <a:r>
              <a:rPr lang="es-ES" sz="2400" b="1" dirty="0">
                <a:latin typeface="Lato" panose="020F0502020204030203" pitchFamily="34" charset="0"/>
              </a:rPr>
              <a:t>Santiago 1:22-25</a:t>
            </a:r>
          </a:p>
          <a:p>
            <a:pPr algn="just"/>
            <a:r>
              <a:rPr lang="es-ES" sz="2400" dirty="0">
                <a:latin typeface="Lato" panose="020F0502020204030203" pitchFamily="34" charset="0"/>
              </a:rPr>
              <a:t>22 Sed hacedores de la palabra y no solamente oidores que se engañan a sí mismos. 23 Porque si alguno es oidor de la palabra, y no hacedor, es semejante a un hombre que mira su rostro natural en un espejo; 24 pues después de mirarse a sí mismo e irse, inmediatamente </a:t>
            </a:r>
            <a:r>
              <a:rPr lang="es-ES" sz="2400" u="sng" dirty="0">
                <a:solidFill>
                  <a:srgbClr val="FF0000"/>
                </a:solidFill>
                <a:latin typeface="Lato" panose="020F0502020204030203" pitchFamily="34" charset="0"/>
              </a:rPr>
              <a:t>se olvida de qué clase de persona es</a:t>
            </a:r>
            <a:r>
              <a:rPr lang="es-ES" sz="2400" dirty="0">
                <a:latin typeface="Lato" panose="020F0502020204030203" pitchFamily="34" charset="0"/>
              </a:rPr>
              <a:t>. 25 Pero el que mira atentamente a la ley perfecta, la ley de la libertad, y permanece en ella, no habiéndose vuelto un oidor olvidadizo sino un hacedor eficaz, éste será bienaventurado en lo que hace. </a:t>
            </a:r>
          </a:p>
        </p:txBody>
      </p:sp>
      <p:sp>
        <p:nvSpPr>
          <p:cNvPr id="7" name="Rectángulo 6">
            <a:extLst>
              <a:ext uri="{FF2B5EF4-FFF2-40B4-BE49-F238E27FC236}">
                <a16:creationId xmlns:a16="http://schemas.microsoft.com/office/drawing/2014/main" id="{605FBA5F-8C52-4C3B-BCA9-EC88A8A925A9}"/>
              </a:ext>
            </a:extLst>
          </p:cNvPr>
          <p:cNvSpPr/>
          <p:nvPr/>
        </p:nvSpPr>
        <p:spPr>
          <a:xfrm>
            <a:off x="5659395" y="1027952"/>
            <a:ext cx="2413686" cy="560172"/>
          </a:xfrm>
          <a:prstGeom prst="rect">
            <a:avLst/>
          </a:prstGeom>
          <a:solidFill>
            <a:srgbClr val="A61A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rgbClr val="FFFFFF"/>
                </a:solidFill>
                <a:latin typeface="Lato" panose="020F0502020204030203" pitchFamily="34" charset="0"/>
                <a:ea typeface="Lato Black" panose="020F0502020204030203" pitchFamily="34" charset="0"/>
                <a:cs typeface="Lato Black" panose="020F0502020204030203" pitchFamily="34" charset="0"/>
              </a:rPr>
              <a:t>LA TRANSFORMACIÓN</a:t>
            </a:r>
          </a:p>
        </p:txBody>
      </p:sp>
    </p:spTree>
    <p:extLst>
      <p:ext uri="{BB962C8B-B14F-4D97-AF65-F5344CB8AC3E}">
        <p14:creationId xmlns:p14="http://schemas.microsoft.com/office/powerpoint/2010/main" val="2275445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rgbClr val="2F2B20"/>
              </a:solidFill>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algn="ctr">
              <a:buClr>
                <a:srgbClr val="FFFFFF"/>
              </a:buClr>
              <a:buSzPts val="1800"/>
            </a:pPr>
            <a:fld id="{00000000-1234-1234-1234-123412341234}" type="slidenum">
              <a:rPr lang="en-US" sz="1800">
                <a:solidFill>
                  <a:srgbClr val="FFFFFF"/>
                </a:solidFill>
              </a:rPr>
              <a:pPr algn="ctr">
                <a:buClr>
                  <a:srgbClr val="FFFFFF"/>
                </a:buClr>
                <a:buSzPts val="1800"/>
              </a:pPr>
              <a:t>126</a:t>
            </a:fld>
            <a:endParaRPr/>
          </a:p>
        </p:txBody>
      </p:sp>
      <p:sp>
        <p:nvSpPr>
          <p:cNvPr id="17" name="Google Shape;380;p40">
            <a:extLst>
              <a:ext uri="{FF2B5EF4-FFF2-40B4-BE49-F238E27FC236}">
                <a16:creationId xmlns:a16="http://schemas.microsoft.com/office/drawing/2014/main" id="{F6C70890-9409-4967-9EC2-9EFE7A48066D}"/>
              </a:ext>
            </a:extLst>
          </p:cNvPr>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a:buClr>
                <a:srgbClr val="FFFFFF"/>
              </a:buClr>
              <a:buSzPts val="3600"/>
            </a:pPr>
            <a:r>
              <a:rPr lang="es-AR" sz="3000" b="1" dirty="0">
                <a:solidFill>
                  <a:srgbClr val="FFFFFF"/>
                </a:solidFill>
                <a:latin typeface="Lato" panose="020F0502020204030203" pitchFamily="34" charset="0"/>
                <a:ea typeface="Calibri"/>
                <a:cs typeface="Calibri"/>
                <a:sym typeface="Calibri"/>
              </a:rPr>
              <a:t>D. LA APLICACIÓN</a:t>
            </a:r>
          </a:p>
        </p:txBody>
      </p:sp>
      <p:sp>
        <p:nvSpPr>
          <p:cNvPr id="18" name="CuadroTexto 17">
            <a:extLst>
              <a:ext uri="{FF2B5EF4-FFF2-40B4-BE49-F238E27FC236}">
                <a16:creationId xmlns:a16="http://schemas.microsoft.com/office/drawing/2014/main" id="{3609E85B-D561-4C01-8C79-01E36D35019E}"/>
              </a:ext>
            </a:extLst>
          </p:cNvPr>
          <p:cNvSpPr txBox="1"/>
          <p:nvPr/>
        </p:nvSpPr>
        <p:spPr>
          <a:xfrm>
            <a:off x="179387" y="843672"/>
            <a:ext cx="2236511" cy="369332"/>
          </a:xfrm>
          <a:prstGeom prst="rect">
            <a:avLst/>
          </a:prstGeom>
          <a:noFill/>
        </p:spPr>
        <p:txBody>
          <a:bodyPr wrap="none" rtlCol="0">
            <a:spAutoFit/>
          </a:bodyPr>
          <a:lstStyle/>
          <a:p>
            <a:pPr algn="ctr"/>
            <a:r>
              <a:rPr lang="es-ES" sz="1800" b="1" dirty="0">
                <a:solidFill>
                  <a:srgbClr val="A9A57C"/>
                </a:solidFill>
                <a:latin typeface="Lato" panose="020F0502020204030203" pitchFamily="34" charset="0"/>
              </a:rPr>
              <a:t>1. INTRODUCCIÓN</a:t>
            </a:r>
          </a:p>
        </p:txBody>
      </p:sp>
      <p:sp>
        <p:nvSpPr>
          <p:cNvPr id="6" name="Rectángulo 5">
            <a:extLst>
              <a:ext uri="{FF2B5EF4-FFF2-40B4-BE49-F238E27FC236}">
                <a16:creationId xmlns:a16="http://schemas.microsoft.com/office/drawing/2014/main" id="{AD7BE14A-4583-495B-9325-2B8E0D902C28}"/>
              </a:ext>
            </a:extLst>
          </p:cNvPr>
          <p:cNvSpPr/>
          <p:nvPr/>
        </p:nvSpPr>
        <p:spPr>
          <a:xfrm>
            <a:off x="481383" y="1809842"/>
            <a:ext cx="7591698" cy="3477875"/>
          </a:xfrm>
          <a:prstGeom prst="rect">
            <a:avLst/>
          </a:prstGeom>
        </p:spPr>
        <p:txBody>
          <a:bodyPr wrap="square">
            <a:spAutoFit/>
          </a:bodyPr>
          <a:lstStyle/>
          <a:p>
            <a:pPr algn="just"/>
            <a:endParaRPr lang="es-ES" sz="2000" b="1" dirty="0">
              <a:latin typeface="Lato" panose="020F0502020204030203" pitchFamily="34" charset="0"/>
            </a:endParaRPr>
          </a:p>
          <a:p>
            <a:pPr algn="just"/>
            <a:endParaRPr lang="es-ES" sz="2000" b="1" dirty="0">
              <a:latin typeface="Lato" panose="020F0502020204030203" pitchFamily="34" charset="0"/>
            </a:endParaRPr>
          </a:p>
          <a:p>
            <a:pPr algn="just"/>
            <a:endParaRPr lang="es-ES" sz="2000" b="1" dirty="0">
              <a:latin typeface="Lato" panose="020F0502020204030203" pitchFamily="34" charset="0"/>
            </a:endParaRPr>
          </a:p>
          <a:p>
            <a:pPr algn="just"/>
            <a:endParaRPr lang="es-ES" sz="2000" b="1" dirty="0">
              <a:latin typeface="Lato" panose="020F0502020204030203" pitchFamily="34" charset="0"/>
            </a:endParaRPr>
          </a:p>
          <a:p>
            <a:pPr algn="just"/>
            <a:r>
              <a:rPr lang="es-ES" sz="2000" dirty="0">
                <a:latin typeface="Lato" panose="020F0502020204030203" pitchFamily="34" charset="0"/>
              </a:rPr>
              <a:t>Pero, para que la Palabra surta su efecto, es menester que uno vea en ella su propio rostro y no el del vecino; y, después de ver su propio rostro, que se pare a reflexionar y se decida a quitar las manchas y rectificar las deformaciones que el espejo le haya mostrado.</a:t>
            </a:r>
          </a:p>
          <a:p>
            <a:pPr algn="just"/>
            <a:endParaRPr lang="es-ES" sz="2000" dirty="0">
              <a:latin typeface="Lato" panose="020F0502020204030203" pitchFamily="34" charset="0"/>
            </a:endParaRPr>
          </a:p>
          <a:p>
            <a:pPr algn="just"/>
            <a:r>
              <a:rPr lang="es-ES" sz="2000" dirty="0">
                <a:latin typeface="Lato" panose="020F0502020204030203" pitchFamily="34" charset="0"/>
              </a:rPr>
              <a:t>-- Matthew Henry</a:t>
            </a:r>
          </a:p>
        </p:txBody>
      </p:sp>
      <p:sp>
        <p:nvSpPr>
          <p:cNvPr id="8" name="CuadroTexto 7">
            <a:extLst>
              <a:ext uri="{FF2B5EF4-FFF2-40B4-BE49-F238E27FC236}">
                <a16:creationId xmlns:a16="http://schemas.microsoft.com/office/drawing/2014/main" id="{DF3F8FE6-AB5C-4498-ACAA-F36FECA31C7B}"/>
              </a:ext>
            </a:extLst>
          </p:cNvPr>
          <p:cNvSpPr txBox="1"/>
          <p:nvPr/>
        </p:nvSpPr>
        <p:spPr>
          <a:xfrm>
            <a:off x="488601" y="1342146"/>
            <a:ext cx="3762568" cy="338554"/>
          </a:xfrm>
          <a:prstGeom prst="rect">
            <a:avLst/>
          </a:prstGeom>
          <a:noFill/>
        </p:spPr>
        <p:txBody>
          <a:bodyPr wrap="none" rtlCol="0">
            <a:spAutoFit/>
          </a:bodyPr>
          <a:lstStyle/>
          <a:p>
            <a:r>
              <a:rPr lang="es-ES" sz="1600" b="1" dirty="0">
                <a:latin typeface="Lato" panose="020F0502020204030203" pitchFamily="34" charset="0"/>
              </a:rPr>
              <a:t>(A) EL OBJETIVO DE LA APLICACIÓN:</a:t>
            </a:r>
            <a:r>
              <a:rPr lang="es-ES" sz="1600" dirty="0">
                <a:latin typeface="Lato" panose="020F0502020204030203" pitchFamily="34" charset="0"/>
              </a:rPr>
              <a:t> </a:t>
            </a:r>
            <a:endParaRPr lang="es-ES" sz="1600" b="1" dirty="0">
              <a:solidFill>
                <a:srgbClr val="FF0000"/>
              </a:solidFill>
              <a:latin typeface="Lato Black" panose="020F0502020204030203" pitchFamily="34" charset="0"/>
              <a:ea typeface="Lato Black" panose="020F0502020204030203" pitchFamily="34" charset="0"/>
              <a:cs typeface="Lato Black" panose="020F0502020204030203" pitchFamily="34" charset="0"/>
            </a:endParaRPr>
          </a:p>
        </p:txBody>
      </p:sp>
      <p:sp>
        <p:nvSpPr>
          <p:cNvPr id="9" name="Rectángulo 8">
            <a:extLst>
              <a:ext uri="{FF2B5EF4-FFF2-40B4-BE49-F238E27FC236}">
                <a16:creationId xmlns:a16="http://schemas.microsoft.com/office/drawing/2014/main" id="{9BF1E72F-6C83-4322-A2D8-446B88F71AC6}"/>
              </a:ext>
            </a:extLst>
          </p:cNvPr>
          <p:cNvSpPr/>
          <p:nvPr/>
        </p:nvSpPr>
        <p:spPr>
          <a:xfrm>
            <a:off x="5659395" y="1027952"/>
            <a:ext cx="2413686" cy="560172"/>
          </a:xfrm>
          <a:prstGeom prst="rect">
            <a:avLst/>
          </a:prstGeom>
          <a:solidFill>
            <a:srgbClr val="A61A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rgbClr val="FFFFFF"/>
                </a:solidFill>
                <a:latin typeface="Lato" panose="020F0502020204030203" pitchFamily="34" charset="0"/>
                <a:ea typeface="Lato Black" panose="020F0502020204030203" pitchFamily="34" charset="0"/>
                <a:cs typeface="Lato Black" panose="020F0502020204030203" pitchFamily="34" charset="0"/>
              </a:rPr>
              <a:t>LA TRANSFORMACIÓN</a:t>
            </a:r>
          </a:p>
        </p:txBody>
      </p:sp>
    </p:spTree>
    <p:extLst>
      <p:ext uri="{BB962C8B-B14F-4D97-AF65-F5344CB8AC3E}">
        <p14:creationId xmlns:p14="http://schemas.microsoft.com/office/powerpoint/2010/main" val="27978706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rgbClr val="2F2B20"/>
              </a:solidFill>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algn="ctr">
              <a:buClr>
                <a:srgbClr val="FFFFFF"/>
              </a:buClr>
              <a:buSzPts val="1800"/>
            </a:pPr>
            <a:fld id="{00000000-1234-1234-1234-123412341234}" type="slidenum">
              <a:rPr lang="en-US" sz="1800">
                <a:solidFill>
                  <a:srgbClr val="FFFFFF"/>
                </a:solidFill>
              </a:rPr>
              <a:pPr algn="ctr">
                <a:buClr>
                  <a:srgbClr val="FFFFFF"/>
                </a:buClr>
                <a:buSzPts val="1800"/>
              </a:pPr>
              <a:t>127</a:t>
            </a:fld>
            <a:endParaRPr/>
          </a:p>
        </p:txBody>
      </p:sp>
      <p:sp>
        <p:nvSpPr>
          <p:cNvPr id="17" name="Google Shape;380;p40">
            <a:extLst>
              <a:ext uri="{FF2B5EF4-FFF2-40B4-BE49-F238E27FC236}">
                <a16:creationId xmlns:a16="http://schemas.microsoft.com/office/drawing/2014/main" id="{F6C70890-9409-4967-9EC2-9EFE7A48066D}"/>
              </a:ext>
            </a:extLst>
          </p:cNvPr>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a:buClr>
                <a:srgbClr val="FFFFFF"/>
              </a:buClr>
              <a:buSzPts val="3600"/>
            </a:pPr>
            <a:r>
              <a:rPr lang="es-AR" sz="3000" b="1" dirty="0">
                <a:solidFill>
                  <a:srgbClr val="FFFFFF"/>
                </a:solidFill>
                <a:latin typeface="Lato" panose="020F0502020204030203" pitchFamily="34" charset="0"/>
                <a:ea typeface="Calibri"/>
                <a:cs typeface="Calibri"/>
                <a:sym typeface="Calibri"/>
              </a:rPr>
              <a:t>D. LA APLICACIÓN</a:t>
            </a:r>
          </a:p>
        </p:txBody>
      </p:sp>
      <p:sp>
        <p:nvSpPr>
          <p:cNvPr id="18" name="CuadroTexto 17">
            <a:extLst>
              <a:ext uri="{FF2B5EF4-FFF2-40B4-BE49-F238E27FC236}">
                <a16:creationId xmlns:a16="http://schemas.microsoft.com/office/drawing/2014/main" id="{3609E85B-D561-4C01-8C79-01E36D35019E}"/>
              </a:ext>
            </a:extLst>
          </p:cNvPr>
          <p:cNvSpPr txBox="1"/>
          <p:nvPr/>
        </p:nvSpPr>
        <p:spPr>
          <a:xfrm>
            <a:off x="179387" y="843672"/>
            <a:ext cx="2236511" cy="369332"/>
          </a:xfrm>
          <a:prstGeom prst="rect">
            <a:avLst/>
          </a:prstGeom>
          <a:noFill/>
        </p:spPr>
        <p:txBody>
          <a:bodyPr wrap="none" rtlCol="0">
            <a:spAutoFit/>
          </a:bodyPr>
          <a:lstStyle/>
          <a:p>
            <a:pPr algn="ctr"/>
            <a:r>
              <a:rPr lang="es-ES" sz="1800" b="1" dirty="0">
                <a:solidFill>
                  <a:srgbClr val="A9A57C"/>
                </a:solidFill>
                <a:latin typeface="Lato" panose="020F0502020204030203" pitchFamily="34" charset="0"/>
              </a:rPr>
              <a:t>1. INTRODUCCIÓN</a:t>
            </a:r>
          </a:p>
        </p:txBody>
      </p:sp>
      <p:sp>
        <p:nvSpPr>
          <p:cNvPr id="6" name="Rectángulo 5">
            <a:extLst>
              <a:ext uri="{FF2B5EF4-FFF2-40B4-BE49-F238E27FC236}">
                <a16:creationId xmlns:a16="http://schemas.microsoft.com/office/drawing/2014/main" id="{AD7BE14A-4583-495B-9325-2B8E0D902C28}"/>
              </a:ext>
            </a:extLst>
          </p:cNvPr>
          <p:cNvSpPr/>
          <p:nvPr/>
        </p:nvSpPr>
        <p:spPr>
          <a:xfrm>
            <a:off x="481383" y="1809842"/>
            <a:ext cx="7591698" cy="2923877"/>
          </a:xfrm>
          <a:prstGeom prst="rect">
            <a:avLst/>
          </a:prstGeom>
        </p:spPr>
        <p:txBody>
          <a:bodyPr wrap="square">
            <a:spAutoFit/>
          </a:bodyPr>
          <a:lstStyle/>
          <a:p>
            <a:pPr algn="just"/>
            <a:endParaRPr lang="es-ES" sz="2000" b="1" dirty="0">
              <a:latin typeface="Lato" panose="020F0502020204030203" pitchFamily="34" charset="0"/>
            </a:endParaRPr>
          </a:p>
          <a:p>
            <a:pPr algn="just"/>
            <a:endParaRPr lang="es-ES" sz="2000" b="1" dirty="0">
              <a:latin typeface="Lato" panose="020F0502020204030203" pitchFamily="34" charset="0"/>
            </a:endParaRPr>
          </a:p>
          <a:p>
            <a:pPr algn="just"/>
            <a:r>
              <a:rPr lang="es-ES" sz="2400" b="1" dirty="0">
                <a:latin typeface="Lato" panose="020F0502020204030203" pitchFamily="34" charset="0"/>
              </a:rPr>
              <a:t>Hebreos 4:12</a:t>
            </a:r>
          </a:p>
          <a:p>
            <a:pPr algn="just"/>
            <a:r>
              <a:rPr lang="es-ES" sz="2400" dirty="0">
                <a:latin typeface="Lato" panose="020F0502020204030203" pitchFamily="34" charset="0"/>
              </a:rPr>
              <a:t>12 Porque la palabra de Dios es viva y eficaz, y más cortante que cualquier espada de dos filos; penetra hasta la división del alma y del espíritu, de las coyunturas y los tuétanos, y </a:t>
            </a:r>
            <a:r>
              <a:rPr lang="es-ES" sz="2400" u="sng" dirty="0">
                <a:solidFill>
                  <a:srgbClr val="FF0000"/>
                </a:solidFill>
                <a:latin typeface="Lato" panose="020F0502020204030203" pitchFamily="34" charset="0"/>
              </a:rPr>
              <a:t>es poderosa para discernir los pensamientos y las intenciones del corazón</a:t>
            </a:r>
            <a:r>
              <a:rPr lang="es-ES" sz="2400" dirty="0">
                <a:latin typeface="Lato" panose="020F0502020204030203" pitchFamily="34" charset="0"/>
              </a:rPr>
              <a:t>.</a:t>
            </a:r>
          </a:p>
        </p:txBody>
      </p:sp>
      <p:sp>
        <p:nvSpPr>
          <p:cNvPr id="8" name="CuadroTexto 7">
            <a:extLst>
              <a:ext uri="{FF2B5EF4-FFF2-40B4-BE49-F238E27FC236}">
                <a16:creationId xmlns:a16="http://schemas.microsoft.com/office/drawing/2014/main" id="{48CFB467-18BB-494B-BC31-315FF773C023}"/>
              </a:ext>
            </a:extLst>
          </p:cNvPr>
          <p:cNvSpPr txBox="1"/>
          <p:nvPr/>
        </p:nvSpPr>
        <p:spPr>
          <a:xfrm>
            <a:off x="488601" y="1342146"/>
            <a:ext cx="3762568" cy="338554"/>
          </a:xfrm>
          <a:prstGeom prst="rect">
            <a:avLst/>
          </a:prstGeom>
          <a:noFill/>
        </p:spPr>
        <p:txBody>
          <a:bodyPr wrap="none" rtlCol="0">
            <a:spAutoFit/>
          </a:bodyPr>
          <a:lstStyle/>
          <a:p>
            <a:r>
              <a:rPr lang="es-ES" sz="1600" b="1" dirty="0">
                <a:latin typeface="Lato" panose="020F0502020204030203" pitchFamily="34" charset="0"/>
              </a:rPr>
              <a:t>(A) EL OBJETIVO DE LA APLICACIÓN:</a:t>
            </a:r>
            <a:r>
              <a:rPr lang="es-ES" sz="1600" dirty="0">
                <a:latin typeface="Lato" panose="020F0502020204030203" pitchFamily="34" charset="0"/>
              </a:rPr>
              <a:t> </a:t>
            </a:r>
            <a:endParaRPr lang="es-ES" sz="1600" b="1" dirty="0">
              <a:solidFill>
                <a:srgbClr val="FF0000"/>
              </a:solidFill>
              <a:latin typeface="Lato Black" panose="020F0502020204030203" pitchFamily="34" charset="0"/>
              <a:ea typeface="Lato Black" panose="020F0502020204030203" pitchFamily="34" charset="0"/>
              <a:cs typeface="Lato Black" panose="020F0502020204030203" pitchFamily="34" charset="0"/>
            </a:endParaRPr>
          </a:p>
        </p:txBody>
      </p:sp>
      <p:sp>
        <p:nvSpPr>
          <p:cNvPr id="9" name="Rectángulo 8">
            <a:extLst>
              <a:ext uri="{FF2B5EF4-FFF2-40B4-BE49-F238E27FC236}">
                <a16:creationId xmlns:a16="http://schemas.microsoft.com/office/drawing/2014/main" id="{EF5CE3CF-6E8C-431D-BDA8-E69528DA090D}"/>
              </a:ext>
            </a:extLst>
          </p:cNvPr>
          <p:cNvSpPr/>
          <p:nvPr/>
        </p:nvSpPr>
        <p:spPr>
          <a:xfrm>
            <a:off x="5659395" y="1027952"/>
            <a:ext cx="2413686" cy="560172"/>
          </a:xfrm>
          <a:prstGeom prst="rect">
            <a:avLst/>
          </a:prstGeom>
          <a:solidFill>
            <a:srgbClr val="A61A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rgbClr val="FFFFFF"/>
                </a:solidFill>
                <a:latin typeface="Lato" panose="020F0502020204030203" pitchFamily="34" charset="0"/>
                <a:ea typeface="Lato Black" panose="020F0502020204030203" pitchFamily="34" charset="0"/>
                <a:cs typeface="Lato Black" panose="020F0502020204030203" pitchFamily="34" charset="0"/>
              </a:rPr>
              <a:t>LA TRANSFORMACIÓN</a:t>
            </a:r>
          </a:p>
        </p:txBody>
      </p:sp>
    </p:spTree>
    <p:extLst>
      <p:ext uri="{BB962C8B-B14F-4D97-AF65-F5344CB8AC3E}">
        <p14:creationId xmlns:p14="http://schemas.microsoft.com/office/powerpoint/2010/main" val="174660052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rgbClr val="2F2B20"/>
              </a:solidFill>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algn="ctr">
              <a:buClr>
                <a:srgbClr val="FFFFFF"/>
              </a:buClr>
              <a:buSzPts val="1800"/>
            </a:pPr>
            <a:fld id="{00000000-1234-1234-1234-123412341234}" type="slidenum">
              <a:rPr lang="en-US" sz="1800">
                <a:solidFill>
                  <a:srgbClr val="FFFFFF"/>
                </a:solidFill>
              </a:rPr>
              <a:pPr algn="ctr">
                <a:buClr>
                  <a:srgbClr val="FFFFFF"/>
                </a:buClr>
                <a:buSzPts val="1800"/>
              </a:pPr>
              <a:t>128</a:t>
            </a:fld>
            <a:endParaRPr/>
          </a:p>
        </p:txBody>
      </p:sp>
      <p:sp>
        <p:nvSpPr>
          <p:cNvPr id="17" name="Google Shape;380;p40">
            <a:extLst>
              <a:ext uri="{FF2B5EF4-FFF2-40B4-BE49-F238E27FC236}">
                <a16:creationId xmlns:a16="http://schemas.microsoft.com/office/drawing/2014/main" id="{F6C70890-9409-4967-9EC2-9EFE7A48066D}"/>
              </a:ext>
            </a:extLst>
          </p:cNvPr>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a:buClr>
                <a:srgbClr val="FFFFFF"/>
              </a:buClr>
              <a:buSzPts val="3600"/>
            </a:pPr>
            <a:r>
              <a:rPr lang="es-AR" sz="3000" b="1" dirty="0">
                <a:solidFill>
                  <a:srgbClr val="FFFFFF"/>
                </a:solidFill>
                <a:latin typeface="Lato" panose="020F0502020204030203" pitchFamily="34" charset="0"/>
                <a:ea typeface="Calibri"/>
                <a:cs typeface="Calibri"/>
                <a:sym typeface="Calibri"/>
              </a:rPr>
              <a:t>D. LA APLICACIÓN</a:t>
            </a:r>
          </a:p>
        </p:txBody>
      </p:sp>
      <p:sp>
        <p:nvSpPr>
          <p:cNvPr id="18" name="CuadroTexto 17">
            <a:extLst>
              <a:ext uri="{FF2B5EF4-FFF2-40B4-BE49-F238E27FC236}">
                <a16:creationId xmlns:a16="http://schemas.microsoft.com/office/drawing/2014/main" id="{3609E85B-D561-4C01-8C79-01E36D35019E}"/>
              </a:ext>
            </a:extLst>
          </p:cNvPr>
          <p:cNvSpPr txBox="1"/>
          <p:nvPr/>
        </p:nvSpPr>
        <p:spPr>
          <a:xfrm>
            <a:off x="179387" y="843672"/>
            <a:ext cx="2236511" cy="369332"/>
          </a:xfrm>
          <a:prstGeom prst="rect">
            <a:avLst/>
          </a:prstGeom>
          <a:noFill/>
        </p:spPr>
        <p:txBody>
          <a:bodyPr wrap="none" rtlCol="0">
            <a:spAutoFit/>
          </a:bodyPr>
          <a:lstStyle/>
          <a:p>
            <a:pPr algn="ctr"/>
            <a:r>
              <a:rPr lang="es-ES" sz="1800" b="1" dirty="0">
                <a:solidFill>
                  <a:srgbClr val="A9A57C"/>
                </a:solidFill>
                <a:latin typeface="Lato" panose="020F0502020204030203" pitchFamily="34" charset="0"/>
              </a:rPr>
              <a:t>1. INTRODUCCIÓN</a:t>
            </a:r>
          </a:p>
        </p:txBody>
      </p:sp>
      <p:sp>
        <p:nvSpPr>
          <p:cNvPr id="6" name="Rectángulo 5">
            <a:extLst>
              <a:ext uri="{FF2B5EF4-FFF2-40B4-BE49-F238E27FC236}">
                <a16:creationId xmlns:a16="http://schemas.microsoft.com/office/drawing/2014/main" id="{AD7BE14A-4583-495B-9325-2B8E0D902C28}"/>
              </a:ext>
            </a:extLst>
          </p:cNvPr>
          <p:cNvSpPr/>
          <p:nvPr/>
        </p:nvSpPr>
        <p:spPr>
          <a:xfrm>
            <a:off x="481383" y="1809842"/>
            <a:ext cx="7591698" cy="2185214"/>
          </a:xfrm>
          <a:prstGeom prst="rect">
            <a:avLst/>
          </a:prstGeom>
        </p:spPr>
        <p:txBody>
          <a:bodyPr wrap="square">
            <a:spAutoFit/>
          </a:bodyPr>
          <a:lstStyle/>
          <a:p>
            <a:pPr algn="just"/>
            <a:endParaRPr lang="es-ES" sz="2000" b="1" dirty="0">
              <a:latin typeface="Lato" panose="020F0502020204030203" pitchFamily="34" charset="0"/>
            </a:endParaRPr>
          </a:p>
          <a:p>
            <a:pPr algn="just"/>
            <a:endParaRPr lang="es-ES" sz="2000" b="1" dirty="0">
              <a:latin typeface="Lato" panose="020F0502020204030203" pitchFamily="34" charset="0"/>
            </a:endParaRPr>
          </a:p>
          <a:p>
            <a:pPr algn="just"/>
            <a:endParaRPr lang="es-ES" sz="2000" b="1" dirty="0">
              <a:latin typeface="Lato" panose="020F0502020204030203" pitchFamily="34" charset="0"/>
            </a:endParaRPr>
          </a:p>
          <a:p>
            <a:pPr algn="just"/>
            <a:endParaRPr lang="es-ES" sz="2000" b="1" dirty="0">
              <a:latin typeface="Lato" panose="020F0502020204030203" pitchFamily="34" charset="0"/>
            </a:endParaRPr>
          </a:p>
          <a:p>
            <a:pPr algn="ctr"/>
            <a:r>
              <a:rPr lang="es-ES" sz="2800" dirty="0">
                <a:latin typeface="Lato" panose="020F0502020204030203" pitchFamily="34" charset="0"/>
              </a:rPr>
              <a:t>Si he leído la Biblia y no me ha “dolido” entonces no la he leído bien</a:t>
            </a:r>
          </a:p>
        </p:txBody>
      </p:sp>
      <p:sp>
        <p:nvSpPr>
          <p:cNvPr id="8" name="CuadroTexto 7">
            <a:extLst>
              <a:ext uri="{FF2B5EF4-FFF2-40B4-BE49-F238E27FC236}">
                <a16:creationId xmlns:a16="http://schemas.microsoft.com/office/drawing/2014/main" id="{6B176F94-02EA-460E-B700-B0A9C40B60BF}"/>
              </a:ext>
            </a:extLst>
          </p:cNvPr>
          <p:cNvSpPr txBox="1"/>
          <p:nvPr/>
        </p:nvSpPr>
        <p:spPr>
          <a:xfrm>
            <a:off x="488601" y="1342146"/>
            <a:ext cx="3762568" cy="338554"/>
          </a:xfrm>
          <a:prstGeom prst="rect">
            <a:avLst/>
          </a:prstGeom>
          <a:noFill/>
        </p:spPr>
        <p:txBody>
          <a:bodyPr wrap="none" rtlCol="0">
            <a:spAutoFit/>
          </a:bodyPr>
          <a:lstStyle/>
          <a:p>
            <a:r>
              <a:rPr lang="es-ES" sz="1600" b="1" dirty="0">
                <a:latin typeface="Lato" panose="020F0502020204030203" pitchFamily="34" charset="0"/>
              </a:rPr>
              <a:t>(A) EL OBJETIVO DE LA APLICACIÓN:</a:t>
            </a:r>
            <a:r>
              <a:rPr lang="es-ES" sz="1600" dirty="0">
                <a:latin typeface="Lato" panose="020F0502020204030203" pitchFamily="34" charset="0"/>
              </a:rPr>
              <a:t> </a:t>
            </a:r>
            <a:endParaRPr lang="es-ES" sz="1600" b="1" dirty="0">
              <a:solidFill>
                <a:srgbClr val="FF0000"/>
              </a:solidFill>
              <a:latin typeface="Lato Black" panose="020F0502020204030203" pitchFamily="34" charset="0"/>
              <a:ea typeface="Lato Black" panose="020F0502020204030203" pitchFamily="34" charset="0"/>
              <a:cs typeface="Lato Black" panose="020F0502020204030203" pitchFamily="34" charset="0"/>
            </a:endParaRPr>
          </a:p>
        </p:txBody>
      </p:sp>
      <p:sp>
        <p:nvSpPr>
          <p:cNvPr id="9" name="Rectángulo 8">
            <a:extLst>
              <a:ext uri="{FF2B5EF4-FFF2-40B4-BE49-F238E27FC236}">
                <a16:creationId xmlns:a16="http://schemas.microsoft.com/office/drawing/2014/main" id="{CBE17458-B4F3-41D9-8B25-7ADD6109CB50}"/>
              </a:ext>
            </a:extLst>
          </p:cNvPr>
          <p:cNvSpPr/>
          <p:nvPr/>
        </p:nvSpPr>
        <p:spPr>
          <a:xfrm>
            <a:off x="5659395" y="1027952"/>
            <a:ext cx="2413686" cy="560172"/>
          </a:xfrm>
          <a:prstGeom prst="rect">
            <a:avLst/>
          </a:prstGeom>
          <a:solidFill>
            <a:srgbClr val="A61A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rgbClr val="FFFFFF"/>
                </a:solidFill>
                <a:latin typeface="Lato" panose="020F0502020204030203" pitchFamily="34" charset="0"/>
                <a:ea typeface="Lato Black" panose="020F0502020204030203" pitchFamily="34" charset="0"/>
                <a:cs typeface="Lato Black" panose="020F0502020204030203" pitchFamily="34" charset="0"/>
              </a:rPr>
              <a:t>LA TRANSFORMACIÓN</a:t>
            </a:r>
          </a:p>
        </p:txBody>
      </p:sp>
    </p:spTree>
    <p:extLst>
      <p:ext uri="{BB962C8B-B14F-4D97-AF65-F5344CB8AC3E}">
        <p14:creationId xmlns:p14="http://schemas.microsoft.com/office/powerpoint/2010/main" val="158719223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rgbClr val="2F2B20"/>
              </a:solidFill>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algn="ctr">
              <a:buClr>
                <a:srgbClr val="FFFFFF"/>
              </a:buClr>
              <a:buSzPts val="1800"/>
            </a:pPr>
            <a:fld id="{00000000-1234-1234-1234-123412341234}" type="slidenum">
              <a:rPr lang="en-US" sz="1800">
                <a:solidFill>
                  <a:srgbClr val="FFFFFF"/>
                </a:solidFill>
              </a:rPr>
              <a:pPr algn="ctr">
                <a:buClr>
                  <a:srgbClr val="FFFFFF"/>
                </a:buClr>
                <a:buSzPts val="1800"/>
              </a:pPr>
              <a:t>129</a:t>
            </a:fld>
            <a:endParaRPr/>
          </a:p>
        </p:txBody>
      </p:sp>
      <p:sp>
        <p:nvSpPr>
          <p:cNvPr id="17" name="Google Shape;380;p40">
            <a:extLst>
              <a:ext uri="{FF2B5EF4-FFF2-40B4-BE49-F238E27FC236}">
                <a16:creationId xmlns:a16="http://schemas.microsoft.com/office/drawing/2014/main" id="{F6C70890-9409-4967-9EC2-9EFE7A48066D}"/>
              </a:ext>
            </a:extLst>
          </p:cNvPr>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a:buClr>
                <a:srgbClr val="FFFFFF"/>
              </a:buClr>
              <a:buSzPts val="3600"/>
            </a:pPr>
            <a:r>
              <a:rPr lang="es-AR" sz="3000" b="1" dirty="0">
                <a:solidFill>
                  <a:srgbClr val="FFFFFF"/>
                </a:solidFill>
                <a:latin typeface="Lato" panose="020F0502020204030203" pitchFamily="34" charset="0"/>
                <a:ea typeface="Calibri"/>
                <a:cs typeface="Calibri"/>
                <a:sym typeface="Calibri"/>
              </a:rPr>
              <a:t>D. LA APLICACIÓN</a:t>
            </a:r>
          </a:p>
        </p:txBody>
      </p:sp>
      <p:sp>
        <p:nvSpPr>
          <p:cNvPr id="18" name="CuadroTexto 17">
            <a:extLst>
              <a:ext uri="{FF2B5EF4-FFF2-40B4-BE49-F238E27FC236}">
                <a16:creationId xmlns:a16="http://schemas.microsoft.com/office/drawing/2014/main" id="{3609E85B-D561-4C01-8C79-01E36D35019E}"/>
              </a:ext>
            </a:extLst>
          </p:cNvPr>
          <p:cNvSpPr txBox="1"/>
          <p:nvPr/>
        </p:nvSpPr>
        <p:spPr>
          <a:xfrm>
            <a:off x="179387" y="843672"/>
            <a:ext cx="2236511" cy="369332"/>
          </a:xfrm>
          <a:prstGeom prst="rect">
            <a:avLst/>
          </a:prstGeom>
          <a:noFill/>
        </p:spPr>
        <p:txBody>
          <a:bodyPr wrap="none" rtlCol="0">
            <a:spAutoFit/>
          </a:bodyPr>
          <a:lstStyle/>
          <a:p>
            <a:pPr algn="ctr"/>
            <a:r>
              <a:rPr lang="es-ES" sz="1800" b="1" dirty="0">
                <a:solidFill>
                  <a:srgbClr val="A9A57C"/>
                </a:solidFill>
                <a:latin typeface="Lato" panose="020F0502020204030203" pitchFamily="34" charset="0"/>
              </a:rPr>
              <a:t>1. INTRODUCCIÓN</a:t>
            </a:r>
          </a:p>
        </p:txBody>
      </p:sp>
      <p:sp>
        <p:nvSpPr>
          <p:cNvPr id="6" name="Rectángulo 5">
            <a:extLst>
              <a:ext uri="{FF2B5EF4-FFF2-40B4-BE49-F238E27FC236}">
                <a16:creationId xmlns:a16="http://schemas.microsoft.com/office/drawing/2014/main" id="{AD7BE14A-4583-495B-9325-2B8E0D902C28}"/>
              </a:ext>
            </a:extLst>
          </p:cNvPr>
          <p:cNvSpPr/>
          <p:nvPr/>
        </p:nvSpPr>
        <p:spPr>
          <a:xfrm>
            <a:off x="481383" y="1809842"/>
            <a:ext cx="7591698" cy="2185214"/>
          </a:xfrm>
          <a:prstGeom prst="rect">
            <a:avLst/>
          </a:prstGeom>
        </p:spPr>
        <p:txBody>
          <a:bodyPr wrap="square">
            <a:spAutoFit/>
          </a:bodyPr>
          <a:lstStyle/>
          <a:p>
            <a:pPr algn="just"/>
            <a:endParaRPr lang="es-ES" sz="2000" b="1" dirty="0">
              <a:latin typeface="Lato" panose="020F0502020204030203" pitchFamily="34" charset="0"/>
            </a:endParaRPr>
          </a:p>
          <a:p>
            <a:pPr algn="just"/>
            <a:endParaRPr lang="es-ES" sz="2000" b="1" dirty="0">
              <a:latin typeface="Lato" panose="020F0502020204030203" pitchFamily="34" charset="0"/>
            </a:endParaRPr>
          </a:p>
          <a:p>
            <a:pPr algn="just"/>
            <a:r>
              <a:rPr lang="es-ES" sz="2400" b="1" dirty="0">
                <a:latin typeface="Lato" panose="020F0502020204030203" pitchFamily="34" charset="0"/>
              </a:rPr>
              <a:t>1 Timoteo 1:5</a:t>
            </a:r>
          </a:p>
          <a:p>
            <a:pPr algn="just"/>
            <a:r>
              <a:rPr lang="es-ES" sz="2400" dirty="0">
                <a:latin typeface="Lato" panose="020F0502020204030203" pitchFamily="34" charset="0"/>
              </a:rPr>
              <a:t>5 Pero </a:t>
            </a:r>
            <a:r>
              <a:rPr lang="es-ES" sz="2400" u="sng" dirty="0">
                <a:solidFill>
                  <a:srgbClr val="FF0000"/>
                </a:solidFill>
                <a:latin typeface="Lato" panose="020F0502020204030203" pitchFamily="34" charset="0"/>
              </a:rPr>
              <a:t>el propósito de nuestra instrucción </a:t>
            </a:r>
            <a:r>
              <a:rPr lang="es-ES" sz="2400" dirty="0">
                <a:latin typeface="Lato" panose="020F0502020204030203" pitchFamily="34" charset="0"/>
              </a:rPr>
              <a:t>es el amor nacido de un corazón puro, de una buena conciencia y de una fe sincera. </a:t>
            </a:r>
          </a:p>
        </p:txBody>
      </p:sp>
      <p:sp>
        <p:nvSpPr>
          <p:cNvPr id="8" name="Rectángulo 7">
            <a:extLst>
              <a:ext uri="{FF2B5EF4-FFF2-40B4-BE49-F238E27FC236}">
                <a16:creationId xmlns:a16="http://schemas.microsoft.com/office/drawing/2014/main" id="{E0671354-E3C6-4727-8331-D6ADC5141F80}"/>
              </a:ext>
            </a:extLst>
          </p:cNvPr>
          <p:cNvSpPr/>
          <p:nvPr/>
        </p:nvSpPr>
        <p:spPr>
          <a:xfrm>
            <a:off x="434044" y="3336396"/>
            <a:ext cx="7591698" cy="1754326"/>
          </a:xfrm>
          <a:prstGeom prst="rect">
            <a:avLst/>
          </a:prstGeom>
        </p:spPr>
        <p:txBody>
          <a:bodyPr wrap="square">
            <a:spAutoFit/>
          </a:bodyPr>
          <a:lstStyle/>
          <a:p>
            <a:pPr algn="just"/>
            <a:endParaRPr lang="es-ES" sz="2000" b="1" dirty="0">
              <a:latin typeface="Lato" panose="020F0502020204030203" pitchFamily="34" charset="0"/>
            </a:endParaRPr>
          </a:p>
          <a:p>
            <a:pPr algn="just"/>
            <a:endParaRPr lang="es-ES" sz="2000" b="1" dirty="0">
              <a:latin typeface="Lato" panose="020F0502020204030203" pitchFamily="34" charset="0"/>
            </a:endParaRPr>
          </a:p>
          <a:p>
            <a:pPr algn="just"/>
            <a:endParaRPr lang="es-ES" sz="2000" b="1" dirty="0">
              <a:latin typeface="Lato" panose="020F0502020204030203" pitchFamily="34" charset="0"/>
            </a:endParaRPr>
          </a:p>
          <a:p>
            <a:pPr algn="just"/>
            <a:endParaRPr lang="es-ES" sz="2000" b="1" dirty="0">
              <a:latin typeface="Lato" panose="020F0502020204030203" pitchFamily="34" charset="0"/>
            </a:endParaRPr>
          </a:p>
          <a:p>
            <a:pPr algn="ctr"/>
            <a:r>
              <a:rPr lang="es-ES" sz="2800" dirty="0">
                <a:latin typeface="Lato" panose="020F0502020204030203" pitchFamily="34" charset="0"/>
              </a:rPr>
              <a:t>¿Por qué estudiamos la Biblia?</a:t>
            </a:r>
          </a:p>
        </p:txBody>
      </p:sp>
      <p:sp>
        <p:nvSpPr>
          <p:cNvPr id="9" name="CuadroTexto 8">
            <a:extLst>
              <a:ext uri="{FF2B5EF4-FFF2-40B4-BE49-F238E27FC236}">
                <a16:creationId xmlns:a16="http://schemas.microsoft.com/office/drawing/2014/main" id="{71F9811E-BCCF-46D7-A09C-C784E5406E44}"/>
              </a:ext>
            </a:extLst>
          </p:cNvPr>
          <p:cNvSpPr txBox="1"/>
          <p:nvPr/>
        </p:nvSpPr>
        <p:spPr>
          <a:xfrm>
            <a:off x="488601" y="1342146"/>
            <a:ext cx="3762568" cy="338554"/>
          </a:xfrm>
          <a:prstGeom prst="rect">
            <a:avLst/>
          </a:prstGeom>
          <a:noFill/>
        </p:spPr>
        <p:txBody>
          <a:bodyPr wrap="none" rtlCol="0">
            <a:spAutoFit/>
          </a:bodyPr>
          <a:lstStyle/>
          <a:p>
            <a:r>
              <a:rPr lang="es-ES" sz="1600" b="1" dirty="0">
                <a:latin typeface="Lato" panose="020F0502020204030203" pitchFamily="34" charset="0"/>
              </a:rPr>
              <a:t>(A) EL OBJETIVO DE LA APLICACIÓN:</a:t>
            </a:r>
            <a:r>
              <a:rPr lang="es-ES" sz="1600" dirty="0">
                <a:latin typeface="Lato" panose="020F0502020204030203" pitchFamily="34" charset="0"/>
              </a:rPr>
              <a:t> </a:t>
            </a:r>
            <a:endParaRPr lang="es-ES" sz="1600" b="1" dirty="0">
              <a:solidFill>
                <a:srgbClr val="FF0000"/>
              </a:solidFill>
              <a:latin typeface="Lato Black" panose="020F0502020204030203" pitchFamily="34" charset="0"/>
              <a:ea typeface="Lato Black" panose="020F0502020204030203" pitchFamily="34" charset="0"/>
              <a:cs typeface="Lato Black" panose="020F0502020204030203" pitchFamily="34" charset="0"/>
            </a:endParaRPr>
          </a:p>
        </p:txBody>
      </p:sp>
      <p:sp>
        <p:nvSpPr>
          <p:cNvPr id="10" name="Rectángulo 9">
            <a:extLst>
              <a:ext uri="{FF2B5EF4-FFF2-40B4-BE49-F238E27FC236}">
                <a16:creationId xmlns:a16="http://schemas.microsoft.com/office/drawing/2014/main" id="{AA7F1D9A-6AA5-42C4-AEDA-CA86463E06D4}"/>
              </a:ext>
            </a:extLst>
          </p:cNvPr>
          <p:cNvSpPr/>
          <p:nvPr/>
        </p:nvSpPr>
        <p:spPr>
          <a:xfrm>
            <a:off x="5659395" y="1027952"/>
            <a:ext cx="2413686" cy="560172"/>
          </a:xfrm>
          <a:prstGeom prst="rect">
            <a:avLst/>
          </a:prstGeom>
          <a:solidFill>
            <a:srgbClr val="A61A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rgbClr val="FFFFFF"/>
                </a:solidFill>
                <a:latin typeface="Lato" panose="020F0502020204030203" pitchFamily="34" charset="0"/>
                <a:ea typeface="Lato Black" panose="020F0502020204030203" pitchFamily="34" charset="0"/>
                <a:cs typeface="Lato Black" panose="020F0502020204030203" pitchFamily="34" charset="0"/>
              </a:rPr>
              <a:t>LA TRANSFORMACIÓN</a:t>
            </a:r>
          </a:p>
        </p:txBody>
      </p:sp>
    </p:spTree>
    <p:extLst>
      <p:ext uri="{BB962C8B-B14F-4D97-AF65-F5344CB8AC3E}">
        <p14:creationId xmlns:p14="http://schemas.microsoft.com/office/powerpoint/2010/main" val="820827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rgbClr val="2F2B20"/>
              </a:solidFill>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algn="ctr">
              <a:buClr>
                <a:srgbClr val="FFFFFF"/>
              </a:buClr>
              <a:buSzPts val="1800"/>
            </a:pPr>
            <a:fld id="{00000000-1234-1234-1234-123412341234}" type="slidenum">
              <a:rPr lang="en-US" sz="1800">
                <a:solidFill>
                  <a:srgbClr val="FFFFFF"/>
                </a:solidFill>
              </a:rPr>
              <a:pPr algn="ctr">
                <a:buClr>
                  <a:srgbClr val="FFFFFF"/>
                </a:buClr>
                <a:buSzPts val="1800"/>
              </a:pPr>
              <a:t>130</a:t>
            </a:fld>
            <a:endParaRPr/>
          </a:p>
        </p:txBody>
      </p:sp>
      <p:sp>
        <p:nvSpPr>
          <p:cNvPr id="17" name="Google Shape;380;p40">
            <a:extLst>
              <a:ext uri="{FF2B5EF4-FFF2-40B4-BE49-F238E27FC236}">
                <a16:creationId xmlns:a16="http://schemas.microsoft.com/office/drawing/2014/main" id="{F6C70890-9409-4967-9EC2-9EFE7A48066D}"/>
              </a:ext>
            </a:extLst>
          </p:cNvPr>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a:buClr>
                <a:srgbClr val="FFFFFF"/>
              </a:buClr>
              <a:buSzPts val="3600"/>
            </a:pPr>
            <a:r>
              <a:rPr lang="es-AR" sz="3000" b="1" dirty="0">
                <a:solidFill>
                  <a:srgbClr val="FFFFFF"/>
                </a:solidFill>
                <a:latin typeface="Lato" panose="020F0502020204030203" pitchFamily="34" charset="0"/>
                <a:ea typeface="Calibri"/>
                <a:cs typeface="Calibri"/>
                <a:sym typeface="Calibri"/>
              </a:rPr>
              <a:t>D. LA APLICACIÓN</a:t>
            </a:r>
          </a:p>
        </p:txBody>
      </p:sp>
      <p:sp>
        <p:nvSpPr>
          <p:cNvPr id="18" name="CuadroTexto 17">
            <a:extLst>
              <a:ext uri="{FF2B5EF4-FFF2-40B4-BE49-F238E27FC236}">
                <a16:creationId xmlns:a16="http://schemas.microsoft.com/office/drawing/2014/main" id="{3609E85B-D561-4C01-8C79-01E36D35019E}"/>
              </a:ext>
            </a:extLst>
          </p:cNvPr>
          <p:cNvSpPr txBox="1"/>
          <p:nvPr/>
        </p:nvSpPr>
        <p:spPr>
          <a:xfrm>
            <a:off x="179387" y="843672"/>
            <a:ext cx="2236511" cy="369332"/>
          </a:xfrm>
          <a:prstGeom prst="rect">
            <a:avLst/>
          </a:prstGeom>
          <a:noFill/>
        </p:spPr>
        <p:txBody>
          <a:bodyPr wrap="none" rtlCol="0">
            <a:spAutoFit/>
          </a:bodyPr>
          <a:lstStyle/>
          <a:p>
            <a:pPr algn="ctr"/>
            <a:r>
              <a:rPr lang="es-ES" sz="1800" b="1" dirty="0">
                <a:solidFill>
                  <a:srgbClr val="A9A57C"/>
                </a:solidFill>
                <a:latin typeface="Lato" panose="020F0502020204030203" pitchFamily="34" charset="0"/>
              </a:rPr>
              <a:t>1. INTRODUCCIÓN</a:t>
            </a:r>
          </a:p>
        </p:txBody>
      </p:sp>
      <p:sp>
        <p:nvSpPr>
          <p:cNvPr id="6" name="Rectángulo 5">
            <a:extLst>
              <a:ext uri="{FF2B5EF4-FFF2-40B4-BE49-F238E27FC236}">
                <a16:creationId xmlns:a16="http://schemas.microsoft.com/office/drawing/2014/main" id="{AD7BE14A-4583-495B-9325-2B8E0D902C28}"/>
              </a:ext>
            </a:extLst>
          </p:cNvPr>
          <p:cNvSpPr/>
          <p:nvPr/>
        </p:nvSpPr>
        <p:spPr>
          <a:xfrm>
            <a:off x="481383" y="1809842"/>
            <a:ext cx="7591698" cy="2739211"/>
          </a:xfrm>
          <a:prstGeom prst="rect">
            <a:avLst/>
          </a:prstGeom>
        </p:spPr>
        <p:txBody>
          <a:bodyPr wrap="square">
            <a:spAutoFit/>
          </a:bodyPr>
          <a:lstStyle/>
          <a:p>
            <a:pPr algn="just"/>
            <a:endParaRPr lang="es-ES" sz="2000" b="1" dirty="0">
              <a:latin typeface="Lato" panose="020F0502020204030203" pitchFamily="34" charset="0"/>
            </a:endParaRPr>
          </a:p>
          <a:p>
            <a:pPr algn="just"/>
            <a:endParaRPr lang="es-ES" sz="2000" b="1" dirty="0">
              <a:latin typeface="Lato" panose="020F0502020204030203" pitchFamily="34" charset="0"/>
            </a:endParaRPr>
          </a:p>
          <a:p>
            <a:pPr algn="just"/>
            <a:endParaRPr lang="es-ES" sz="2000" b="1" dirty="0">
              <a:latin typeface="Lato" panose="020F0502020204030203" pitchFamily="34" charset="0"/>
            </a:endParaRPr>
          </a:p>
          <a:p>
            <a:pPr algn="just"/>
            <a:endParaRPr lang="es-ES" sz="2000" b="1" dirty="0">
              <a:latin typeface="Lato" panose="020F0502020204030203" pitchFamily="34" charset="0"/>
            </a:endParaRPr>
          </a:p>
          <a:p>
            <a:pPr algn="just"/>
            <a:endParaRPr lang="es-ES" sz="2000" b="1" dirty="0">
              <a:latin typeface="Lato" panose="020F0502020204030203" pitchFamily="34" charset="0"/>
            </a:endParaRPr>
          </a:p>
          <a:p>
            <a:pPr algn="ctr"/>
            <a:r>
              <a:rPr lang="es-ES" sz="3600" dirty="0">
                <a:latin typeface="Lato" panose="020F0502020204030203" pitchFamily="34" charset="0"/>
              </a:rPr>
              <a:t>El propósito de la aplicación es dejarme de amarme a mi mismo</a:t>
            </a:r>
          </a:p>
        </p:txBody>
      </p:sp>
      <p:sp>
        <p:nvSpPr>
          <p:cNvPr id="8" name="CuadroTexto 7">
            <a:extLst>
              <a:ext uri="{FF2B5EF4-FFF2-40B4-BE49-F238E27FC236}">
                <a16:creationId xmlns:a16="http://schemas.microsoft.com/office/drawing/2014/main" id="{B601D0ED-C15A-4F3E-9C9A-B0E381D05CFC}"/>
              </a:ext>
            </a:extLst>
          </p:cNvPr>
          <p:cNvSpPr txBox="1"/>
          <p:nvPr/>
        </p:nvSpPr>
        <p:spPr>
          <a:xfrm>
            <a:off x="488601" y="1342146"/>
            <a:ext cx="3762568" cy="338554"/>
          </a:xfrm>
          <a:prstGeom prst="rect">
            <a:avLst/>
          </a:prstGeom>
          <a:noFill/>
        </p:spPr>
        <p:txBody>
          <a:bodyPr wrap="none" rtlCol="0">
            <a:spAutoFit/>
          </a:bodyPr>
          <a:lstStyle/>
          <a:p>
            <a:r>
              <a:rPr lang="es-ES" sz="1600" b="1" dirty="0">
                <a:latin typeface="Lato" panose="020F0502020204030203" pitchFamily="34" charset="0"/>
              </a:rPr>
              <a:t>(A) EL OBJETIVO DE LA APLICACIÓN:</a:t>
            </a:r>
            <a:r>
              <a:rPr lang="es-ES" sz="1600" dirty="0">
                <a:latin typeface="Lato" panose="020F0502020204030203" pitchFamily="34" charset="0"/>
              </a:rPr>
              <a:t> </a:t>
            </a:r>
            <a:endParaRPr lang="es-ES" sz="1600" b="1" dirty="0">
              <a:solidFill>
                <a:srgbClr val="FF0000"/>
              </a:solidFill>
              <a:latin typeface="Lato Black" panose="020F0502020204030203" pitchFamily="34" charset="0"/>
              <a:ea typeface="Lato Black" panose="020F0502020204030203" pitchFamily="34" charset="0"/>
              <a:cs typeface="Lato Black" panose="020F0502020204030203" pitchFamily="34" charset="0"/>
            </a:endParaRPr>
          </a:p>
        </p:txBody>
      </p:sp>
      <p:sp>
        <p:nvSpPr>
          <p:cNvPr id="9" name="Rectángulo 8">
            <a:extLst>
              <a:ext uri="{FF2B5EF4-FFF2-40B4-BE49-F238E27FC236}">
                <a16:creationId xmlns:a16="http://schemas.microsoft.com/office/drawing/2014/main" id="{3821B222-E9EA-4388-8196-D28A86A37B67}"/>
              </a:ext>
            </a:extLst>
          </p:cNvPr>
          <p:cNvSpPr/>
          <p:nvPr/>
        </p:nvSpPr>
        <p:spPr>
          <a:xfrm>
            <a:off x="5659395" y="1027952"/>
            <a:ext cx="2413686" cy="560172"/>
          </a:xfrm>
          <a:prstGeom prst="rect">
            <a:avLst/>
          </a:prstGeom>
          <a:solidFill>
            <a:srgbClr val="A61A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rgbClr val="FFFFFF"/>
                </a:solidFill>
                <a:latin typeface="Lato" panose="020F0502020204030203" pitchFamily="34" charset="0"/>
                <a:ea typeface="Lato Black" panose="020F0502020204030203" pitchFamily="34" charset="0"/>
                <a:cs typeface="Lato Black" panose="020F0502020204030203" pitchFamily="34" charset="0"/>
              </a:rPr>
              <a:t>LA TRANSFORMACIÓN</a:t>
            </a:r>
          </a:p>
        </p:txBody>
      </p:sp>
    </p:spTree>
    <p:extLst>
      <p:ext uri="{BB962C8B-B14F-4D97-AF65-F5344CB8AC3E}">
        <p14:creationId xmlns:p14="http://schemas.microsoft.com/office/powerpoint/2010/main" val="400880932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rgbClr val="2F2B20"/>
              </a:solidFill>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algn="ctr">
              <a:buClr>
                <a:srgbClr val="FFFFFF"/>
              </a:buClr>
              <a:buSzPts val="1800"/>
            </a:pPr>
            <a:fld id="{00000000-1234-1234-1234-123412341234}" type="slidenum">
              <a:rPr lang="en-US" sz="1800">
                <a:solidFill>
                  <a:srgbClr val="FFFFFF"/>
                </a:solidFill>
              </a:rPr>
              <a:pPr algn="ctr">
                <a:buClr>
                  <a:srgbClr val="FFFFFF"/>
                </a:buClr>
                <a:buSzPts val="1800"/>
              </a:pPr>
              <a:t>131</a:t>
            </a:fld>
            <a:endParaRPr/>
          </a:p>
        </p:txBody>
      </p:sp>
      <p:sp>
        <p:nvSpPr>
          <p:cNvPr id="15" name="CuadroTexto 14">
            <a:extLst>
              <a:ext uri="{FF2B5EF4-FFF2-40B4-BE49-F238E27FC236}">
                <a16:creationId xmlns:a16="http://schemas.microsoft.com/office/drawing/2014/main" id="{06CFD231-93CF-471C-9584-57F02478A788}"/>
              </a:ext>
            </a:extLst>
          </p:cNvPr>
          <p:cNvSpPr txBox="1"/>
          <p:nvPr/>
        </p:nvSpPr>
        <p:spPr>
          <a:xfrm>
            <a:off x="603211" y="1342146"/>
            <a:ext cx="3722494" cy="338554"/>
          </a:xfrm>
          <a:prstGeom prst="rect">
            <a:avLst/>
          </a:prstGeom>
          <a:noFill/>
        </p:spPr>
        <p:txBody>
          <a:bodyPr wrap="none" rtlCol="0">
            <a:spAutoFit/>
          </a:bodyPr>
          <a:lstStyle/>
          <a:p>
            <a:r>
              <a:rPr lang="es-ES" sz="1600" b="1" dirty="0">
                <a:latin typeface="Lato" panose="020F0502020204030203" pitchFamily="34" charset="0"/>
              </a:rPr>
              <a:t>(A) EL OBJETIVO DE LA APLICACIÓN:</a:t>
            </a:r>
          </a:p>
        </p:txBody>
      </p:sp>
      <p:sp>
        <p:nvSpPr>
          <p:cNvPr id="17" name="Google Shape;380;p40">
            <a:extLst>
              <a:ext uri="{FF2B5EF4-FFF2-40B4-BE49-F238E27FC236}">
                <a16:creationId xmlns:a16="http://schemas.microsoft.com/office/drawing/2014/main" id="{F6C70890-9409-4967-9EC2-9EFE7A48066D}"/>
              </a:ext>
            </a:extLst>
          </p:cNvPr>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a:buClr>
                <a:srgbClr val="FFFFFF"/>
              </a:buClr>
              <a:buSzPts val="3600"/>
            </a:pPr>
            <a:r>
              <a:rPr lang="es-AR" sz="3000" b="1" dirty="0">
                <a:solidFill>
                  <a:srgbClr val="FFFFFF"/>
                </a:solidFill>
                <a:latin typeface="Lato" panose="020F0502020204030203" pitchFamily="34" charset="0"/>
                <a:ea typeface="Calibri"/>
                <a:cs typeface="Calibri"/>
                <a:sym typeface="Calibri"/>
              </a:rPr>
              <a:t>D. LA APLICACIÓN</a:t>
            </a:r>
          </a:p>
        </p:txBody>
      </p:sp>
      <p:sp>
        <p:nvSpPr>
          <p:cNvPr id="18" name="CuadroTexto 17">
            <a:extLst>
              <a:ext uri="{FF2B5EF4-FFF2-40B4-BE49-F238E27FC236}">
                <a16:creationId xmlns:a16="http://schemas.microsoft.com/office/drawing/2014/main" id="{3609E85B-D561-4C01-8C79-01E36D35019E}"/>
              </a:ext>
            </a:extLst>
          </p:cNvPr>
          <p:cNvSpPr txBox="1"/>
          <p:nvPr/>
        </p:nvSpPr>
        <p:spPr>
          <a:xfrm>
            <a:off x="179387" y="843672"/>
            <a:ext cx="2236511" cy="369332"/>
          </a:xfrm>
          <a:prstGeom prst="rect">
            <a:avLst/>
          </a:prstGeom>
          <a:noFill/>
        </p:spPr>
        <p:txBody>
          <a:bodyPr wrap="none" rtlCol="0">
            <a:spAutoFit/>
          </a:bodyPr>
          <a:lstStyle/>
          <a:p>
            <a:pPr algn="ctr"/>
            <a:r>
              <a:rPr lang="es-ES" sz="1800" b="1" dirty="0">
                <a:solidFill>
                  <a:srgbClr val="A9A57C"/>
                </a:solidFill>
                <a:latin typeface="Lato" panose="020F0502020204030203" pitchFamily="34" charset="0"/>
              </a:rPr>
              <a:t>1. INTRODUCCIÓN</a:t>
            </a:r>
          </a:p>
        </p:txBody>
      </p:sp>
      <p:pic>
        <p:nvPicPr>
          <p:cNvPr id="2052" name="Picture 4" descr="Resultado de imagen de silueta hombre">
            <a:extLst>
              <a:ext uri="{FF2B5EF4-FFF2-40B4-BE49-F238E27FC236}">
                <a16:creationId xmlns:a16="http://schemas.microsoft.com/office/drawing/2014/main" id="{39D4DA7F-2807-4D19-AA6F-E00CF02E49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858" y="2577643"/>
            <a:ext cx="3898556" cy="389855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Resultado de imagen de corazón png">
            <a:extLst>
              <a:ext uri="{FF2B5EF4-FFF2-40B4-BE49-F238E27FC236}">
                <a16:creationId xmlns:a16="http://schemas.microsoft.com/office/drawing/2014/main" id="{2A5779D9-4BEB-456E-9A09-66C862CA87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4117" y="3594168"/>
            <a:ext cx="699852" cy="699852"/>
          </a:xfrm>
          <a:prstGeom prst="rect">
            <a:avLst/>
          </a:prstGeom>
          <a:noFill/>
          <a:extLst>
            <a:ext uri="{909E8E84-426E-40DD-AFC4-6F175D3DCCD1}">
              <a14:hiddenFill xmlns:a14="http://schemas.microsoft.com/office/drawing/2010/main">
                <a:solidFill>
                  <a:srgbClr val="FFFFFF"/>
                </a:solidFill>
              </a14:hiddenFill>
            </a:ext>
          </a:extLst>
        </p:spPr>
      </p:pic>
      <p:sp>
        <p:nvSpPr>
          <p:cNvPr id="3" name="Flecha: circular 2">
            <a:extLst>
              <a:ext uri="{FF2B5EF4-FFF2-40B4-BE49-F238E27FC236}">
                <a16:creationId xmlns:a16="http://schemas.microsoft.com/office/drawing/2014/main" id="{564CDBA7-32FC-44A6-A84B-07E8F0416644}"/>
              </a:ext>
            </a:extLst>
          </p:cNvPr>
          <p:cNvSpPr/>
          <p:nvPr/>
        </p:nvSpPr>
        <p:spPr>
          <a:xfrm rot="5953643">
            <a:off x="2757606" y="-443676"/>
            <a:ext cx="2961049" cy="7371441"/>
          </a:xfrm>
          <a:prstGeom prst="circularArrow">
            <a:avLst>
              <a:gd name="adj1" fmla="val 8135"/>
              <a:gd name="adj2" fmla="val 3724830"/>
              <a:gd name="adj3" fmla="val 21191707"/>
              <a:gd name="adj4" fmla="val 4580249"/>
              <a:gd name="adj5" fmla="val 174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2F2B20"/>
              </a:solidFill>
            </a:endParaRPr>
          </a:p>
        </p:txBody>
      </p:sp>
      <p:pic>
        <p:nvPicPr>
          <p:cNvPr id="11" name="Picture 2" descr="Resultado de imagen de mundo png">
            <a:extLst>
              <a:ext uri="{FF2B5EF4-FFF2-40B4-BE49-F238E27FC236}">
                <a16:creationId xmlns:a16="http://schemas.microsoft.com/office/drawing/2014/main" id="{358DB751-8461-493E-811A-A49D7302BED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45203" y="3216923"/>
            <a:ext cx="2154194" cy="2154194"/>
          </a:xfrm>
          <a:prstGeom prst="rect">
            <a:avLst/>
          </a:prstGeom>
          <a:noFill/>
          <a:extLst>
            <a:ext uri="{909E8E84-426E-40DD-AFC4-6F175D3DCCD1}">
              <a14:hiddenFill xmlns:a14="http://schemas.microsoft.com/office/drawing/2010/main">
                <a:solidFill>
                  <a:srgbClr val="FFFFFF"/>
                </a:solidFill>
              </a14:hiddenFill>
            </a:ext>
          </a:extLst>
        </p:spPr>
      </p:pic>
      <p:sp>
        <p:nvSpPr>
          <p:cNvPr id="14" name="Rectángulo 13">
            <a:extLst>
              <a:ext uri="{FF2B5EF4-FFF2-40B4-BE49-F238E27FC236}">
                <a16:creationId xmlns:a16="http://schemas.microsoft.com/office/drawing/2014/main" id="{DDB987AA-7CEF-406E-A637-D6EF749D6B71}"/>
              </a:ext>
            </a:extLst>
          </p:cNvPr>
          <p:cNvSpPr/>
          <p:nvPr/>
        </p:nvSpPr>
        <p:spPr>
          <a:xfrm>
            <a:off x="5659395" y="1027952"/>
            <a:ext cx="2413686" cy="560172"/>
          </a:xfrm>
          <a:prstGeom prst="rect">
            <a:avLst/>
          </a:prstGeom>
          <a:solidFill>
            <a:srgbClr val="A61A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rgbClr val="FFFFFF"/>
                </a:solidFill>
                <a:latin typeface="Lato" panose="020F0502020204030203" pitchFamily="34" charset="0"/>
                <a:ea typeface="Lato Black" panose="020F0502020204030203" pitchFamily="34" charset="0"/>
                <a:cs typeface="Lato Black" panose="020F0502020204030203" pitchFamily="34" charset="0"/>
              </a:rPr>
              <a:t>LA TRANSFORMACIÓN</a:t>
            </a:r>
          </a:p>
        </p:txBody>
      </p:sp>
    </p:spTree>
    <p:extLst>
      <p:ext uri="{BB962C8B-B14F-4D97-AF65-F5344CB8AC3E}">
        <p14:creationId xmlns:p14="http://schemas.microsoft.com/office/powerpoint/2010/main" val="2266201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rgbClr val="2F2B20"/>
              </a:solidFill>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algn="ctr">
              <a:buClr>
                <a:srgbClr val="FFFFFF"/>
              </a:buClr>
              <a:buSzPts val="1800"/>
            </a:pPr>
            <a:fld id="{00000000-1234-1234-1234-123412341234}" type="slidenum">
              <a:rPr lang="en-US" sz="1800">
                <a:solidFill>
                  <a:srgbClr val="FFFFFF"/>
                </a:solidFill>
              </a:rPr>
              <a:pPr algn="ctr">
                <a:buClr>
                  <a:srgbClr val="FFFFFF"/>
                </a:buClr>
                <a:buSzPts val="1800"/>
              </a:pPr>
              <a:t>132</a:t>
            </a:fld>
            <a:endParaRPr/>
          </a:p>
        </p:txBody>
      </p:sp>
      <p:sp>
        <p:nvSpPr>
          <p:cNvPr id="15" name="CuadroTexto 14">
            <a:extLst>
              <a:ext uri="{FF2B5EF4-FFF2-40B4-BE49-F238E27FC236}">
                <a16:creationId xmlns:a16="http://schemas.microsoft.com/office/drawing/2014/main" id="{06CFD231-93CF-471C-9584-57F02478A788}"/>
              </a:ext>
            </a:extLst>
          </p:cNvPr>
          <p:cNvSpPr txBox="1"/>
          <p:nvPr/>
        </p:nvSpPr>
        <p:spPr>
          <a:xfrm>
            <a:off x="603211" y="1342146"/>
            <a:ext cx="3722494" cy="338554"/>
          </a:xfrm>
          <a:prstGeom prst="rect">
            <a:avLst/>
          </a:prstGeom>
          <a:noFill/>
        </p:spPr>
        <p:txBody>
          <a:bodyPr wrap="none" rtlCol="0">
            <a:spAutoFit/>
          </a:bodyPr>
          <a:lstStyle/>
          <a:p>
            <a:r>
              <a:rPr lang="es-ES" sz="1600" b="1" dirty="0">
                <a:latin typeface="Lato" panose="020F0502020204030203" pitchFamily="34" charset="0"/>
              </a:rPr>
              <a:t>(A) EL OBJETIVO DE LA APLICACIÓN:</a:t>
            </a:r>
          </a:p>
        </p:txBody>
      </p:sp>
      <p:sp>
        <p:nvSpPr>
          <p:cNvPr id="17" name="Google Shape;380;p40">
            <a:extLst>
              <a:ext uri="{FF2B5EF4-FFF2-40B4-BE49-F238E27FC236}">
                <a16:creationId xmlns:a16="http://schemas.microsoft.com/office/drawing/2014/main" id="{F6C70890-9409-4967-9EC2-9EFE7A48066D}"/>
              </a:ext>
            </a:extLst>
          </p:cNvPr>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a:buClr>
                <a:srgbClr val="FFFFFF"/>
              </a:buClr>
              <a:buSzPts val="3600"/>
            </a:pPr>
            <a:r>
              <a:rPr lang="es-AR" sz="3000" b="1" dirty="0">
                <a:solidFill>
                  <a:srgbClr val="FFFFFF"/>
                </a:solidFill>
                <a:latin typeface="Lato" panose="020F0502020204030203" pitchFamily="34" charset="0"/>
                <a:ea typeface="Calibri"/>
                <a:cs typeface="Calibri"/>
                <a:sym typeface="Calibri"/>
              </a:rPr>
              <a:t>D. LA APLICACIÓN</a:t>
            </a:r>
          </a:p>
        </p:txBody>
      </p:sp>
      <p:sp>
        <p:nvSpPr>
          <p:cNvPr id="18" name="CuadroTexto 17">
            <a:extLst>
              <a:ext uri="{FF2B5EF4-FFF2-40B4-BE49-F238E27FC236}">
                <a16:creationId xmlns:a16="http://schemas.microsoft.com/office/drawing/2014/main" id="{3609E85B-D561-4C01-8C79-01E36D35019E}"/>
              </a:ext>
            </a:extLst>
          </p:cNvPr>
          <p:cNvSpPr txBox="1"/>
          <p:nvPr/>
        </p:nvSpPr>
        <p:spPr>
          <a:xfrm>
            <a:off x="179387" y="843672"/>
            <a:ext cx="2236511" cy="369332"/>
          </a:xfrm>
          <a:prstGeom prst="rect">
            <a:avLst/>
          </a:prstGeom>
          <a:noFill/>
        </p:spPr>
        <p:txBody>
          <a:bodyPr wrap="none" rtlCol="0">
            <a:spAutoFit/>
          </a:bodyPr>
          <a:lstStyle/>
          <a:p>
            <a:pPr algn="ctr"/>
            <a:r>
              <a:rPr lang="es-ES" sz="1800" b="1" dirty="0">
                <a:solidFill>
                  <a:srgbClr val="A9A57C"/>
                </a:solidFill>
                <a:latin typeface="Lato" panose="020F0502020204030203" pitchFamily="34" charset="0"/>
              </a:rPr>
              <a:t>1. INTRODUCCIÓN</a:t>
            </a:r>
          </a:p>
        </p:txBody>
      </p:sp>
      <p:pic>
        <p:nvPicPr>
          <p:cNvPr id="2052" name="Picture 4" descr="Resultado de imagen de silueta hombre">
            <a:extLst>
              <a:ext uri="{FF2B5EF4-FFF2-40B4-BE49-F238E27FC236}">
                <a16:creationId xmlns:a16="http://schemas.microsoft.com/office/drawing/2014/main" id="{39D4DA7F-2807-4D19-AA6F-E00CF02E49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858" y="2577643"/>
            <a:ext cx="3898556" cy="389855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Resultado de imagen de corazón png">
            <a:extLst>
              <a:ext uri="{FF2B5EF4-FFF2-40B4-BE49-F238E27FC236}">
                <a16:creationId xmlns:a16="http://schemas.microsoft.com/office/drawing/2014/main" id="{2A5779D9-4BEB-456E-9A09-66C862CA87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4117" y="3594168"/>
            <a:ext cx="699852" cy="69985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Resultado de imagen de mundo png">
            <a:extLst>
              <a:ext uri="{FF2B5EF4-FFF2-40B4-BE49-F238E27FC236}">
                <a16:creationId xmlns:a16="http://schemas.microsoft.com/office/drawing/2014/main" id="{2833108E-AB1B-4596-B476-3EC7C1EB093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54766" y="3774817"/>
            <a:ext cx="338554" cy="338554"/>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Resultado de imagen de rayo png">
            <a:extLst>
              <a:ext uri="{FF2B5EF4-FFF2-40B4-BE49-F238E27FC236}">
                <a16:creationId xmlns:a16="http://schemas.microsoft.com/office/drawing/2014/main" id="{F209FBEC-7E1B-4317-B33E-75F48BFC1FB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0588445" flipH="1">
            <a:off x="881188" y="2085943"/>
            <a:ext cx="1222565" cy="1222565"/>
          </a:xfrm>
          <a:prstGeom prst="rect">
            <a:avLst/>
          </a:prstGeom>
          <a:noFill/>
          <a:extLst>
            <a:ext uri="{909E8E84-426E-40DD-AFC4-6F175D3DCCD1}">
              <a14:hiddenFill xmlns:a14="http://schemas.microsoft.com/office/drawing/2010/main">
                <a:solidFill>
                  <a:srgbClr val="FFFFFF"/>
                </a:solidFill>
              </a14:hiddenFill>
            </a:ext>
          </a:extLst>
        </p:spPr>
      </p:pic>
      <p:sp>
        <p:nvSpPr>
          <p:cNvPr id="24" name="Rectángulo 23">
            <a:extLst>
              <a:ext uri="{FF2B5EF4-FFF2-40B4-BE49-F238E27FC236}">
                <a16:creationId xmlns:a16="http://schemas.microsoft.com/office/drawing/2014/main" id="{019D49F0-F306-4C8D-8654-B7EC24B1EA84}"/>
              </a:ext>
            </a:extLst>
          </p:cNvPr>
          <p:cNvSpPr/>
          <p:nvPr/>
        </p:nvSpPr>
        <p:spPr>
          <a:xfrm>
            <a:off x="5659395" y="1027952"/>
            <a:ext cx="2413686" cy="560172"/>
          </a:xfrm>
          <a:prstGeom prst="rect">
            <a:avLst/>
          </a:prstGeom>
          <a:solidFill>
            <a:srgbClr val="A61A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rgbClr val="FFFFFF"/>
                </a:solidFill>
                <a:latin typeface="Lato" panose="020F0502020204030203" pitchFamily="34" charset="0"/>
                <a:ea typeface="Lato Black" panose="020F0502020204030203" pitchFamily="34" charset="0"/>
                <a:cs typeface="Lato Black" panose="020F0502020204030203" pitchFamily="34" charset="0"/>
              </a:rPr>
              <a:t>LA TRANSFORMACIÓN</a:t>
            </a:r>
          </a:p>
        </p:txBody>
      </p:sp>
    </p:spTree>
    <p:extLst>
      <p:ext uri="{BB962C8B-B14F-4D97-AF65-F5344CB8AC3E}">
        <p14:creationId xmlns:p14="http://schemas.microsoft.com/office/powerpoint/2010/main" val="387130207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rgbClr val="2F2B20"/>
              </a:solidFill>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algn="ctr">
              <a:buClr>
                <a:srgbClr val="FFFFFF"/>
              </a:buClr>
              <a:buSzPts val="1800"/>
            </a:pPr>
            <a:fld id="{00000000-1234-1234-1234-123412341234}" type="slidenum">
              <a:rPr lang="en-US" sz="1800">
                <a:solidFill>
                  <a:srgbClr val="FFFFFF"/>
                </a:solidFill>
              </a:rPr>
              <a:pPr algn="ctr">
                <a:buClr>
                  <a:srgbClr val="FFFFFF"/>
                </a:buClr>
                <a:buSzPts val="1800"/>
              </a:pPr>
              <a:t>133</a:t>
            </a:fld>
            <a:endParaRPr/>
          </a:p>
        </p:txBody>
      </p:sp>
      <p:sp>
        <p:nvSpPr>
          <p:cNvPr id="17" name="Google Shape;380;p40">
            <a:extLst>
              <a:ext uri="{FF2B5EF4-FFF2-40B4-BE49-F238E27FC236}">
                <a16:creationId xmlns:a16="http://schemas.microsoft.com/office/drawing/2014/main" id="{F6C70890-9409-4967-9EC2-9EFE7A48066D}"/>
              </a:ext>
            </a:extLst>
          </p:cNvPr>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a:buClr>
                <a:srgbClr val="FFFFFF"/>
              </a:buClr>
              <a:buSzPts val="3600"/>
            </a:pPr>
            <a:r>
              <a:rPr lang="es-AR" sz="3000" b="1" dirty="0">
                <a:solidFill>
                  <a:srgbClr val="FFFFFF"/>
                </a:solidFill>
                <a:latin typeface="Lato" panose="020F0502020204030203" pitchFamily="34" charset="0"/>
                <a:ea typeface="Calibri"/>
                <a:cs typeface="Calibri"/>
                <a:sym typeface="Calibri"/>
              </a:rPr>
              <a:t>D. LA APLICACIÓN</a:t>
            </a:r>
          </a:p>
        </p:txBody>
      </p:sp>
      <p:sp>
        <p:nvSpPr>
          <p:cNvPr id="18" name="CuadroTexto 17">
            <a:extLst>
              <a:ext uri="{FF2B5EF4-FFF2-40B4-BE49-F238E27FC236}">
                <a16:creationId xmlns:a16="http://schemas.microsoft.com/office/drawing/2014/main" id="{3609E85B-D561-4C01-8C79-01E36D35019E}"/>
              </a:ext>
            </a:extLst>
          </p:cNvPr>
          <p:cNvSpPr txBox="1"/>
          <p:nvPr/>
        </p:nvSpPr>
        <p:spPr>
          <a:xfrm>
            <a:off x="179387" y="843672"/>
            <a:ext cx="2236511" cy="369332"/>
          </a:xfrm>
          <a:prstGeom prst="rect">
            <a:avLst/>
          </a:prstGeom>
          <a:noFill/>
        </p:spPr>
        <p:txBody>
          <a:bodyPr wrap="none" rtlCol="0">
            <a:spAutoFit/>
          </a:bodyPr>
          <a:lstStyle/>
          <a:p>
            <a:pPr algn="ctr"/>
            <a:r>
              <a:rPr lang="es-ES" sz="1800" b="1" dirty="0">
                <a:solidFill>
                  <a:srgbClr val="A9A57C"/>
                </a:solidFill>
                <a:latin typeface="Lato" panose="020F0502020204030203" pitchFamily="34" charset="0"/>
              </a:rPr>
              <a:t>1. INTRODUCCIÓN</a:t>
            </a:r>
          </a:p>
        </p:txBody>
      </p:sp>
      <p:sp>
        <p:nvSpPr>
          <p:cNvPr id="6" name="Rectángulo 5">
            <a:extLst>
              <a:ext uri="{FF2B5EF4-FFF2-40B4-BE49-F238E27FC236}">
                <a16:creationId xmlns:a16="http://schemas.microsoft.com/office/drawing/2014/main" id="{AD7BE14A-4583-495B-9325-2B8E0D902C28}"/>
              </a:ext>
            </a:extLst>
          </p:cNvPr>
          <p:cNvSpPr/>
          <p:nvPr/>
        </p:nvSpPr>
        <p:spPr>
          <a:xfrm>
            <a:off x="481383" y="1809842"/>
            <a:ext cx="7591698" cy="2554545"/>
          </a:xfrm>
          <a:prstGeom prst="rect">
            <a:avLst/>
          </a:prstGeom>
        </p:spPr>
        <p:txBody>
          <a:bodyPr wrap="square">
            <a:spAutoFit/>
          </a:bodyPr>
          <a:lstStyle/>
          <a:p>
            <a:pPr algn="just"/>
            <a:endParaRPr lang="es-ES" sz="2000" b="1" dirty="0">
              <a:latin typeface="Lato" panose="020F0502020204030203" pitchFamily="34" charset="0"/>
            </a:endParaRPr>
          </a:p>
          <a:p>
            <a:pPr algn="just"/>
            <a:endParaRPr lang="es-ES" sz="2000" b="1" dirty="0">
              <a:latin typeface="Lato" panose="020F0502020204030203" pitchFamily="34" charset="0"/>
            </a:endParaRPr>
          </a:p>
          <a:p>
            <a:pPr algn="just"/>
            <a:r>
              <a:rPr lang="es-ES" sz="2400" b="1" dirty="0">
                <a:latin typeface="Lato" panose="020F0502020204030203" pitchFamily="34" charset="0"/>
              </a:rPr>
              <a:t>Colosenses 3:23</a:t>
            </a:r>
          </a:p>
          <a:p>
            <a:pPr algn="just"/>
            <a:r>
              <a:rPr lang="es-ES" sz="2400" dirty="0">
                <a:latin typeface="Lato" panose="020F0502020204030203" pitchFamily="34" charset="0"/>
              </a:rPr>
              <a:t>23 Y todo lo que hagáis, </a:t>
            </a:r>
            <a:r>
              <a:rPr lang="es-ES" sz="2400" u="sng" dirty="0">
                <a:solidFill>
                  <a:srgbClr val="FF0000"/>
                </a:solidFill>
                <a:latin typeface="Lato" panose="020F0502020204030203" pitchFamily="34" charset="0"/>
              </a:rPr>
              <a:t>hacedlo de corazón</a:t>
            </a:r>
            <a:r>
              <a:rPr lang="es-ES" sz="2400" dirty="0">
                <a:latin typeface="Lato" panose="020F0502020204030203" pitchFamily="34" charset="0"/>
              </a:rPr>
              <a:t>, como para el Señor y no para los hombres, 24 sabiendo que del Señor recibiréis la recompensa de la herencia. Es a Cristo el Señor a quien servís.</a:t>
            </a:r>
          </a:p>
        </p:txBody>
      </p:sp>
      <p:sp>
        <p:nvSpPr>
          <p:cNvPr id="8" name="CuadroTexto 7">
            <a:extLst>
              <a:ext uri="{FF2B5EF4-FFF2-40B4-BE49-F238E27FC236}">
                <a16:creationId xmlns:a16="http://schemas.microsoft.com/office/drawing/2014/main" id="{2D70F4B9-6BC0-4386-A6E2-367DB0D72B4D}"/>
              </a:ext>
            </a:extLst>
          </p:cNvPr>
          <p:cNvSpPr txBox="1"/>
          <p:nvPr/>
        </p:nvSpPr>
        <p:spPr>
          <a:xfrm>
            <a:off x="488601" y="1342146"/>
            <a:ext cx="3762568" cy="338554"/>
          </a:xfrm>
          <a:prstGeom prst="rect">
            <a:avLst/>
          </a:prstGeom>
          <a:noFill/>
        </p:spPr>
        <p:txBody>
          <a:bodyPr wrap="none" rtlCol="0">
            <a:spAutoFit/>
          </a:bodyPr>
          <a:lstStyle/>
          <a:p>
            <a:r>
              <a:rPr lang="es-ES" sz="1600" b="1" dirty="0">
                <a:latin typeface="Lato" panose="020F0502020204030203" pitchFamily="34" charset="0"/>
              </a:rPr>
              <a:t>(A) EL OBJETIVO DE LA APLICACIÓN:</a:t>
            </a:r>
            <a:r>
              <a:rPr lang="es-ES" sz="1600" dirty="0">
                <a:latin typeface="Lato" panose="020F0502020204030203" pitchFamily="34" charset="0"/>
              </a:rPr>
              <a:t> </a:t>
            </a:r>
            <a:endParaRPr lang="es-ES" sz="1600" b="1" dirty="0">
              <a:solidFill>
                <a:srgbClr val="FF0000"/>
              </a:solidFill>
              <a:latin typeface="Lato Black" panose="020F0502020204030203" pitchFamily="34" charset="0"/>
              <a:ea typeface="Lato Black" panose="020F0502020204030203" pitchFamily="34" charset="0"/>
              <a:cs typeface="Lato Black" panose="020F0502020204030203" pitchFamily="34" charset="0"/>
            </a:endParaRPr>
          </a:p>
        </p:txBody>
      </p:sp>
      <p:sp>
        <p:nvSpPr>
          <p:cNvPr id="9" name="Rectángulo 8">
            <a:extLst>
              <a:ext uri="{FF2B5EF4-FFF2-40B4-BE49-F238E27FC236}">
                <a16:creationId xmlns:a16="http://schemas.microsoft.com/office/drawing/2014/main" id="{1BFFDC84-015B-4112-9920-9AA20F8573E4}"/>
              </a:ext>
            </a:extLst>
          </p:cNvPr>
          <p:cNvSpPr/>
          <p:nvPr/>
        </p:nvSpPr>
        <p:spPr>
          <a:xfrm>
            <a:off x="5659395" y="1027952"/>
            <a:ext cx="2413686" cy="560172"/>
          </a:xfrm>
          <a:prstGeom prst="rect">
            <a:avLst/>
          </a:prstGeom>
          <a:solidFill>
            <a:srgbClr val="A61A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rgbClr val="FFFFFF"/>
                </a:solidFill>
                <a:latin typeface="Lato" panose="020F0502020204030203" pitchFamily="34" charset="0"/>
                <a:ea typeface="Lato Black" panose="020F0502020204030203" pitchFamily="34" charset="0"/>
                <a:cs typeface="Lato Black" panose="020F0502020204030203" pitchFamily="34" charset="0"/>
              </a:rPr>
              <a:t>LA TRANSFORMACIÓN</a:t>
            </a:r>
          </a:p>
        </p:txBody>
      </p:sp>
    </p:spTree>
    <p:extLst>
      <p:ext uri="{BB962C8B-B14F-4D97-AF65-F5344CB8AC3E}">
        <p14:creationId xmlns:p14="http://schemas.microsoft.com/office/powerpoint/2010/main" val="426598224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rgbClr val="2F2B20"/>
              </a:solidFill>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algn="ctr">
              <a:buClr>
                <a:srgbClr val="FFFFFF"/>
              </a:buClr>
              <a:buSzPts val="1800"/>
            </a:pPr>
            <a:fld id="{00000000-1234-1234-1234-123412341234}" type="slidenum">
              <a:rPr lang="en-US" sz="1800">
                <a:solidFill>
                  <a:srgbClr val="FFFFFF"/>
                </a:solidFill>
              </a:rPr>
              <a:pPr algn="ctr">
                <a:buClr>
                  <a:srgbClr val="FFFFFF"/>
                </a:buClr>
                <a:buSzPts val="1800"/>
              </a:pPr>
              <a:t>134</a:t>
            </a:fld>
            <a:endParaRPr/>
          </a:p>
        </p:txBody>
      </p:sp>
      <p:sp>
        <p:nvSpPr>
          <p:cNvPr id="15" name="CuadroTexto 14">
            <a:extLst>
              <a:ext uri="{FF2B5EF4-FFF2-40B4-BE49-F238E27FC236}">
                <a16:creationId xmlns:a16="http://schemas.microsoft.com/office/drawing/2014/main" id="{06CFD231-93CF-471C-9584-57F02478A788}"/>
              </a:ext>
            </a:extLst>
          </p:cNvPr>
          <p:cNvSpPr txBox="1"/>
          <p:nvPr/>
        </p:nvSpPr>
        <p:spPr>
          <a:xfrm>
            <a:off x="603211" y="1342146"/>
            <a:ext cx="3722494" cy="338554"/>
          </a:xfrm>
          <a:prstGeom prst="rect">
            <a:avLst/>
          </a:prstGeom>
          <a:noFill/>
        </p:spPr>
        <p:txBody>
          <a:bodyPr wrap="none" rtlCol="0">
            <a:spAutoFit/>
          </a:bodyPr>
          <a:lstStyle/>
          <a:p>
            <a:r>
              <a:rPr lang="es-ES" sz="1600" b="1" dirty="0">
                <a:latin typeface="Lato" panose="020F0502020204030203" pitchFamily="34" charset="0"/>
              </a:rPr>
              <a:t>(A) EL OBJETIVO DE LA APLICACIÓN:</a:t>
            </a:r>
          </a:p>
        </p:txBody>
      </p:sp>
      <p:sp>
        <p:nvSpPr>
          <p:cNvPr id="17" name="Google Shape;380;p40">
            <a:extLst>
              <a:ext uri="{FF2B5EF4-FFF2-40B4-BE49-F238E27FC236}">
                <a16:creationId xmlns:a16="http://schemas.microsoft.com/office/drawing/2014/main" id="{F6C70890-9409-4967-9EC2-9EFE7A48066D}"/>
              </a:ext>
            </a:extLst>
          </p:cNvPr>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a:buClr>
                <a:srgbClr val="FFFFFF"/>
              </a:buClr>
              <a:buSzPts val="3600"/>
            </a:pPr>
            <a:r>
              <a:rPr lang="es-AR" sz="3000" b="1" dirty="0">
                <a:solidFill>
                  <a:srgbClr val="FFFFFF"/>
                </a:solidFill>
                <a:latin typeface="Lato" panose="020F0502020204030203" pitchFamily="34" charset="0"/>
                <a:ea typeface="Calibri"/>
                <a:cs typeface="Calibri"/>
                <a:sym typeface="Calibri"/>
              </a:rPr>
              <a:t>D. LA APLICACIÓN</a:t>
            </a:r>
          </a:p>
        </p:txBody>
      </p:sp>
      <p:sp>
        <p:nvSpPr>
          <p:cNvPr id="18" name="CuadroTexto 17">
            <a:extLst>
              <a:ext uri="{FF2B5EF4-FFF2-40B4-BE49-F238E27FC236}">
                <a16:creationId xmlns:a16="http://schemas.microsoft.com/office/drawing/2014/main" id="{3609E85B-D561-4C01-8C79-01E36D35019E}"/>
              </a:ext>
            </a:extLst>
          </p:cNvPr>
          <p:cNvSpPr txBox="1"/>
          <p:nvPr/>
        </p:nvSpPr>
        <p:spPr>
          <a:xfrm>
            <a:off x="179387" y="843672"/>
            <a:ext cx="2236511" cy="369332"/>
          </a:xfrm>
          <a:prstGeom prst="rect">
            <a:avLst/>
          </a:prstGeom>
          <a:noFill/>
        </p:spPr>
        <p:txBody>
          <a:bodyPr wrap="none" rtlCol="0">
            <a:spAutoFit/>
          </a:bodyPr>
          <a:lstStyle/>
          <a:p>
            <a:pPr algn="ctr"/>
            <a:r>
              <a:rPr lang="es-ES" sz="1800" b="1" dirty="0">
                <a:solidFill>
                  <a:srgbClr val="A9A57C"/>
                </a:solidFill>
                <a:latin typeface="Lato" panose="020F0502020204030203" pitchFamily="34" charset="0"/>
              </a:rPr>
              <a:t>1. INTRODUCCIÓN</a:t>
            </a:r>
          </a:p>
        </p:txBody>
      </p:sp>
      <p:pic>
        <p:nvPicPr>
          <p:cNvPr id="2052" name="Picture 4" descr="Resultado de imagen de silueta hombre">
            <a:extLst>
              <a:ext uri="{FF2B5EF4-FFF2-40B4-BE49-F238E27FC236}">
                <a16:creationId xmlns:a16="http://schemas.microsoft.com/office/drawing/2014/main" id="{39D4DA7F-2807-4D19-AA6F-E00CF02E49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858" y="2577643"/>
            <a:ext cx="3898556" cy="389855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Resultado de imagen de corazón png">
            <a:extLst>
              <a:ext uri="{FF2B5EF4-FFF2-40B4-BE49-F238E27FC236}">
                <a16:creationId xmlns:a16="http://schemas.microsoft.com/office/drawing/2014/main" id="{2A5779D9-4BEB-456E-9A09-66C862CA87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4117" y="3594168"/>
            <a:ext cx="699852" cy="699852"/>
          </a:xfrm>
          <a:prstGeom prst="rect">
            <a:avLst/>
          </a:prstGeom>
          <a:noFill/>
          <a:extLst>
            <a:ext uri="{909E8E84-426E-40DD-AFC4-6F175D3DCCD1}">
              <a14:hiddenFill xmlns:a14="http://schemas.microsoft.com/office/drawing/2010/main">
                <a:solidFill>
                  <a:srgbClr val="FFFFFF"/>
                </a:solidFill>
              </a14:hiddenFill>
            </a:ext>
          </a:extLst>
        </p:spPr>
      </p:pic>
      <p:sp>
        <p:nvSpPr>
          <p:cNvPr id="3" name="Flecha: circular 2">
            <a:extLst>
              <a:ext uri="{FF2B5EF4-FFF2-40B4-BE49-F238E27FC236}">
                <a16:creationId xmlns:a16="http://schemas.microsoft.com/office/drawing/2014/main" id="{564CDBA7-32FC-44A6-A84B-07E8F0416644}"/>
              </a:ext>
            </a:extLst>
          </p:cNvPr>
          <p:cNvSpPr/>
          <p:nvPr/>
        </p:nvSpPr>
        <p:spPr>
          <a:xfrm rot="5953643">
            <a:off x="2757606" y="-443676"/>
            <a:ext cx="2961049" cy="7371441"/>
          </a:xfrm>
          <a:prstGeom prst="circularArrow">
            <a:avLst>
              <a:gd name="adj1" fmla="val 8135"/>
              <a:gd name="adj2" fmla="val 3724830"/>
              <a:gd name="adj3" fmla="val 21191707"/>
              <a:gd name="adj4" fmla="val 11286254"/>
              <a:gd name="adj5" fmla="val 174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2F2B20"/>
              </a:solidFill>
            </a:endParaRPr>
          </a:p>
        </p:txBody>
      </p:sp>
      <p:pic>
        <p:nvPicPr>
          <p:cNvPr id="11266" name="Picture 2" descr="Resultado de imagen de biblia silueta png">
            <a:extLst>
              <a:ext uri="{FF2B5EF4-FFF2-40B4-BE49-F238E27FC236}">
                <a16:creationId xmlns:a16="http://schemas.microsoft.com/office/drawing/2014/main" id="{0DC5F136-0D3E-48EC-AB1D-C6567A21BCE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66970" y="1737014"/>
            <a:ext cx="1505030" cy="150503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Resultado de imagen de mundo png">
            <a:extLst>
              <a:ext uri="{FF2B5EF4-FFF2-40B4-BE49-F238E27FC236}">
                <a16:creationId xmlns:a16="http://schemas.microsoft.com/office/drawing/2014/main" id="{2833108E-AB1B-4596-B476-3EC7C1EB093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54766" y="3774817"/>
            <a:ext cx="338554" cy="338554"/>
          </a:xfrm>
          <a:prstGeom prst="rect">
            <a:avLst/>
          </a:prstGeom>
          <a:noFill/>
          <a:extLst>
            <a:ext uri="{909E8E84-426E-40DD-AFC4-6F175D3DCCD1}">
              <a14:hiddenFill xmlns:a14="http://schemas.microsoft.com/office/drawing/2010/main">
                <a:solidFill>
                  <a:srgbClr val="FFFFFF"/>
                </a:solidFill>
              </a14:hiddenFill>
            </a:ext>
          </a:extLst>
        </p:spPr>
      </p:pic>
      <p:cxnSp>
        <p:nvCxnSpPr>
          <p:cNvPr id="4" name="Conector recto de flecha 3">
            <a:extLst>
              <a:ext uri="{FF2B5EF4-FFF2-40B4-BE49-F238E27FC236}">
                <a16:creationId xmlns:a16="http://schemas.microsoft.com/office/drawing/2014/main" id="{15FA4CA5-2236-4DAD-8B04-AE6B54B52FD4}"/>
              </a:ext>
            </a:extLst>
          </p:cNvPr>
          <p:cNvCxnSpPr>
            <a:cxnSpLocks/>
          </p:cNvCxnSpPr>
          <p:nvPr/>
        </p:nvCxnSpPr>
        <p:spPr>
          <a:xfrm flipV="1">
            <a:off x="2834764" y="2445835"/>
            <a:ext cx="394468" cy="273790"/>
          </a:xfrm>
          <a:prstGeom prst="straightConnector1">
            <a:avLst/>
          </a:prstGeom>
          <a:ln w="38100">
            <a:prstDash val="sysDot"/>
            <a:tailEnd type="triangle"/>
          </a:ln>
        </p:spPr>
        <p:style>
          <a:lnRef idx="1">
            <a:schemeClr val="dk1"/>
          </a:lnRef>
          <a:fillRef idx="0">
            <a:schemeClr val="dk1"/>
          </a:fillRef>
          <a:effectRef idx="0">
            <a:schemeClr val="dk1"/>
          </a:effectRef>
          <a:fontRef idx="minor">
            <a:schemeClr val="tx1"/>
          </a:fontRef>
        </p:style>
      </p:cxnSp>
      <p:pic>
        <p:nvPicPr>
          <p:cNvPr id="11268" name="Picture 4" descr="Resultado de imagen de rayo png">
            <a:extLst>
              <a:ext uri="{FF2B5EF4-FFF2-40B4-BE49-F238E27FC236}">
                <a16:creationId xmlns:a16="http://schemas.microsoft.com/office/drawing/2014/main" id="{F209FBEC-7E1B-4317-B33E-75F48BFC1FB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0588445" flipH="1">
            <a:off x="552770" y="2434056"/>
            <a:ext cx="1222565" cy="1222565"/>
          </a:xfrm>
          <a:prstGeom prst="rect">
            <a:avLst/>
          </a:prstGeom>
          <a:noFill/>
          <a:extLst>
            <a:ext uri="{909E8E84-426E-40DD-AFC4-6F175D3DCCD1}">
              <a14:hiddenFill xmlns:a14="http://schemas.microsoft.com/office/drawing/2010/main">
                <a:solidFill>
                  <a:srgbClr val="FFFFFF"/>
                </a:solidFill>
              </a14:hiddenFill>
            </a:ext>
          </a:extLst>
        </p:spPr>
      </p:pic>
      <p:sp>
        <p:nvSpPr>
          <p:cNvPr id="24" name="Rectángulo 23">
            <a:extLst>
              <a:ext uri="{FF2B5EF4-FFF2-40B4-BE49-F238E27FC236}">
                <a16:creationId xmlns:a16="http://schemas.microsoft.com/office/drawing/2014/main" id="{019D49F0-F306-4C8D-8654-B7EC24B1EA84}"/>
              </a:ext>
            </a:extLst>
          </p:cNvPr>
          <p:cNvSpPr/>
          <p:nvPr/>
        </p:nvSpPr>
        <p:spPr>
          <a:xfrm>
            <a:off x="5659395" y="1027952"/>
            <a:ext cx="2413686" cy="560172"/>
          </a:xfrm>
          <a:prstGeom prst="rect">
            <a:avLst/>
          </a:prstGeom>
          <a:solidFill>
            <a:srgbClr val="A61A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rgbClr val="FFFFFF"/>
                </a:solidFill>
                <a:latin typeface="Lato" panose="020F0502020204030203" pitchFamily="34" charset="0"/>
                <a:ea typeface="Lato Black" panose="020F0502020204030203" pitchFamily="34" charset="0"/>
                <a:cs typeface="Lato Black" panose="020F0502020204030203" pitchFamily="34" charset="0"/>
              </a:rPr>
              <a:t>LA TRANSFORMACIÓN</a:t>
            </a:r>
          </a:p>
        </p:txBody>
      </p:sp>
    </p:spTree>
    <p:extLst>
      <p:ext uri="{BB962C8B-B14F-4D97-AF65-F5344CB8AC3E}">
        <p14:creationId xmlns:p14="http://schemas.microsoft.com/office/powerpoint/2010/main" val="1947829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rgbClr val="2F2B20"/>
              </a:solidFill>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algn="ctr">
              <a:buClr>
                <a:srgbClr val="FFFFFF"/>
              </a:buClr>
              <a:buSzPts val="1800"/>
            </a:pPr>
            <a:fld id="{00000000-1234-1234-1234-123412341234}" type="slidenum">
              <a:rPr lang="en-US" sz="1800">
                <a:solidFill>
                  <a:srgbClr val="FFFFFF"/>
                </a:solidFill>
              </a:rPr>
              <a:pPr algn="ctr">
                <a:buClr>
                  <a:srgbClr val="FFFFFF"/>
                </a:buClr>
                <a:buSzPts val="1800"/>
              </a:pPr>
              <a:t>135</a:t>
            </a:fld>
            <a:endParaRPr/>
          </a:p>
        </p:txBody>
      </p:sp>
      <p:sp>
        <p:nvSpPr>
          <p:cNvPr id="15" name="CuadroTexto 14">
            <a:extLst>
              <a:ext uri="{FF2B5EF4-FFF2-40B4-BE49-F238E27FC236}">
                <a16:creationId xmlns:a16="http://schemas.microsoft.com/office/drawing/2014/main" id="{06CFD231-93CF-471C-9584-57F02478A788}"/>
              </a:ext>
            </a:extLst>
          </p:cNvPr>
          <p:cNvSpPr txBox="1"/>
          <p:nvPr/>
        </p:nvSpPr>
        <p:spPr>
          <a:xfrm>
            <a:off x="603211" y="1342146"/>
            <a:ext cx="3762568" cy="338554"/>
          </a:xfrm>
          <a:prstGeom prst="rect">
            <a:avLst/>
          </a:prstGeom>
          <a:noFill/>
        </p:spPr>
        <p:txBody>
          <a:bodyPr wrap="none" rtlCol="0">
            <a:spAutoFit/>
          </a:bodyPr>
          <a:lstStyle/>
          <a:p>
            <a:r>
              <a:rPr lang="es-ES" sz="1600" b="1" dirty="0">
                <a:latin typeface="Lato" panose="020F0502020204030203" pitchFamily="34" charset="0"/>
              </a:rPr>
              <a:t>(A) EL OBJETIVO DE LA APLICACIÓN:</a:t>
            </a:r>
          </a:p>
        </p:txBody>
      </p:sp>
      <p:sp>
        <p:nvSpPr>
          <p:cNvPr id="17" name="Google Shape;380;p40">
            <a:extLst>
              <a:ext uri="{FF2B5EF4-FFF2-40B4-BE49-F238E27FC236}">
                <a16:creationId xmlns:a16="http://schemas.microsoft.com/office/drawing/2014/main" id="{F6C70890-9409-4967-9EC2-9EFE7A48066D}"/>
              </a:ext>
            </a:extLst>
          </p:cNvPr>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a:buClr>
                <a:srgbClr val="FFFFFF"/>
              </a:buClr>
              <a:buSzPts val="3600"/>
            </a:pPr>
            <a:r>
              <a:rPr lang="es-AR" sz="3000" b="1" dirty="0">
                <a:solidFill>
                  <a:srgbClr val="FFFFFF"/>
                </a:solidFill>
                <a:latin typeface="Lato" panose="020F0502020204030203" pitchFamily="34" charset="0"/>
                <a:ea typeface="Calibri"/>
                <a:cs typeface="Calibri"/>
                <a:sym typeface="Calibri"/>
              </a:rPr>
              <a:t>D. LA APLICACIÓN</a:t>
            </a:r>
          </a:p>
        </p:txBody>
      </p:sp>
      <p:sp>
        <p:nvSpPr>
          <p:cNvPr id="18" name="CuadroTexto 17">
            <a:extLst>
              <a:ext uri="{FF2B5EF4-FFF2-40B4-BE49-F238E27FC236}">
                <a16:creationId xmlns:a16="http://schemas.microsoft.com/office/drawing/2014/main" id="{3609E85B-D561-4C01-8C79-01E36D35019E}"/>
              </a:ext>
            </a:extLst>
          </p:cNvPr>
          <p:cNvSpPr txBox="1"/>
          <p:nvPr/>
        </p:nvSpPr>
        <p:spPr>
          <a:xfrm>
            <a:off x="179387" y="843672"/>
            <a:ext cx="2236511" cy="369332"/>
          </a:xfrm>
          <a:prstGeom prst="rect">
            <a:avLst/>
          </a:prstGeom>
          <a:noFill/>
        </p:spPr>
        <p:txBody>
          <a:bodyPr wrap="none" rtlCol="0">
            <a:spAutoFit/>
          </a:bodyPr>
          <a:lstStyle/>
          <a:p>
            <a:pPr algn="ctr"/>
            <a:r>
              <a:rPr lang="es-ES" sz="1800" b="1" dirty="0">
                <a:solidFill>
                  <a:srgbClr val="A9A57C"/>
                </a:solidFill>
                <a:latin typeface="Lato" panose="020F0502020204030203" pitchFamily="34" charset="0"/>
              </a:rPr>
              <a:t>1. INTRODUCCIÓN</a:t>
            </a:r>
          </a:p>
        </p:txBody>
      </p:sp>
      <p:pic>
        <p:nvPicPr>
          <p:cNvPr id="2052" name="Picture 4" descr="Resultado de imagen de silueta hombre">
            <a:extLst>
              <a:ext uri="{FF2B5EF4-FFF2-40B4-BE49-F238E27FC236}">
                <a16:creationId xmlns:a16="http://schemas.microsoft.com/office/drawing/2014/main" id="{39D4DA7F-2807-4D19-AA6F-E00CF02E49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858" y="2577643"/>
            <a:ext cx="3898556" cy="389855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Resultado de imagen de corazón png">
            <a:extLst>
              <a:ext uri="{FF2B5EF4-FFF2-40B4-BE49-F238E27FC236}">
                <a16:creationId xmlns:a16="http://schemas.microsoft.com/office/drawing/2014/main" id="{2A5779D9-4BEB-456E-9A09-66C862CA87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4117" y="3594168"/>
            <a:ext cx="699852" cy="699852"/>
          </a:xfrm>
          <a:prstGeom prst="rect">
            <a:avLst/>
          </a:prstGeom>
          <a:noFill/>
          <a:extLst>
            <a:ext uri="{909E8E84-426E-40DD-AFC4-6F175D3DCCD1}">
              <a14:hiddenFill xmlns:a14="http://schemas.microsoft.com/office/drawing/2010/main">
                <a:solidFill>
                  <a:srgbClr val="FFFFFF"/>
                </a:solidFill>
              </a14:hiddenFill>
            </a:ext>
          </a:extLst>
        </p:spPr>
      </p:pic>
      <p:sp>
        <p:nvSpPr>
          <p:cNvPr id="3" name="Flecha: circular 2">
            <a:extLst>
              <a:ext uri="{FF2B5EF4-FFF2-40B4-BE49-F238E27FC236}">
                <a16:creationId xmlns:a16="http://schemas.microsoft.com/office/drawing/2014/main" id="{564CDBA7-32FC-44A6-A84B-07E8F0416644}"/>
              </a:ext>
            </a:extLst>
          </p:cNvPr>
          <p:cNvSpPr/>
          <p:nvPr/>
        </p:nvSpPr>
        <p:spPr>
          <a:xfrm rot="5953643">
            <a:off x="2757606" y="-443676"/>
            <a:ext cx="2961049" cy="7371441"/>
          </a:xfrm>
          <a:prstGeom prst="circularArrow">
            <a:avLst>
              <a:gd name="adj1" fmla="val 8135"/>
              <a:gd name="adj2" fmla="val 3724830"/>
              <a:gd name="adj3" fmla="val 21191707"/>
              <a:gd name="adj4" fmla="val 4580249"/>
              <a:gd name="adj5" fmla="val 174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2F2B20"/>
              </a:solidFill>
            </a:endParaRPr>
          </a:p>
        </p:txBody>
      </p:sp>
      <p:pic>
        <p:nvPicPr>
          <p:cNvPr id="12290" name="Picture 2" descr="Resultado de imagen de cruz de cristo png">
            <a:extLst>
              <a:ext uri="{FF2B5EF4-FFF2-40B4-BE49-F238E27FC236}">
                <a16:creationId xmlns:a16="http://schemas.microsoft.com/office/drawing/2014/main" id="{5433D06A-47DA-4CF9-AFFD-82EDD7BD633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19587" y="2670566"/>
            <a:ext cx="2977759" cy="297775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esultado de imagen de mundo png">
            <a:extLst>
              <a:ext uri="{FF2B5EF4-FFF2-40B4-BE49-F238E27FC236}">
                <a16:creationId xmlns:a16="http://schemas.microsoft.com/office/drawing/2014/main" id="{4D0EBBDB-BCD6-425F-B9AA-45FFECB3BF9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54766" y="3774817"/>
            <a:ext cx="338554" cy="338554"/>
          </a:xfrm>
          <a:prstGeom prst="rect">
            <a:avLst/>
          </a:prstGeom>
          <a:noFill/>
          <a:extLst>
            <a:ext uri="{909E8E84-426E-40DD-AFC4-6F175D3DCCD1}">
              <a14:hiddenFill xmlns:a14="http://schemas.microsoft.com/office/drawing/2010/main">
                <a:solidFill>
                  <a:srgbClr val="FFFFFF"/>
                </a:solidFill>
              </a14:hiddenFill>
            </a:ext>
          </a:extLst>
        </p:spPr>
      </p:pic>
      <p:sp>
        <p:nvSpPr>
          <p:cNvPr id="13" name="Rectángulo 12">
            <a:extLst>
              <a:ext uri="{FF2B5EF4-FFF2-40B4-BE49-F238E27FC236}">
                <a16:creationId xmlns:a16="http://schemas.microsoft.com/office/drawing/2014/main" id="{8063B5C2-E365-4AF0-8479-40DF38EB3C99}"/>
              </a:ext>
            </a:extLst>
          </p:cNvPr>
          <p:cNvSpPr/>
          <p:nvPr/>
        </p:nvSpPr>
        <p:spPr>
          <a:xfrm>
            <a:off x="5659395" y="1027952"/>
            <a:ext cx="2413686" cy="560172"/>
          </a:xfrm>
          <a:prstGeom prst="rect">
            <a:avLst/>
          </a:prstGeom>
          <a:solidFill>
            <a:srgbClr val="A61A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rgbClr val="FFFFFF"/>
                </a:solidFill>
                <a:latin typeface="Lato" panose="020F0502020204030203" pitchFamily="34" charset="0"/>
                <a:ea typeface="Lato Black" panose="020F0502020204030203" pitchFamily="34" charset="0"/>
                <a:cs typeface="Lato Black" panose="020F0502020204030203" pitchFamily="34" charset="0"/>
              </a:rPr>
              <a:t>LA TRANSFORMACIÓN</a:t>
            </a:r>
          </a:p>
        </p:txBody>
      </p:sp>
    </p:spTree>
    <p:extLst>
      <p:ext uri="{BB962C8B-B14F-4D97-AF65-F5344CB8AC3E}">
        <p14:creationId xmlns:p14="http://schemas.microsoft.com/office/powerpoint/2010/main" val="1554685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rgbClr val="2F2B20"/>
              </a:solidFill>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algn="ctr">
              <a:buClr>
                <a:srgbClr val="FFFFFF"/>
              </a:buClr>
              <a:buSzPts val="1800"/>
            </a:pPr>
            <a:fld id="{00000000-1234-1234-1234-123412341234}" type="slidenum">
              <a:rPr lang="en-US" sz="1800">
                <a:solidFill>
                  <a:srgbClr val="FFFFFF"/>
                </a:solidFill>
              </a:rPr>
              <a:pPr algn="ctr">
                <a:buClr>
                  <a:srgbClr val="FFFFFF"/>
                </a:buClr>
                <a:buSzPts val="1800"/>
              </a:pPr>
              <a:t>136</a:t>
            </a:fld>
            <a:endParaRPr/>
          </a:p>
        </p:txBody>
      </p:sp>
      <p:sp>
        <p:nvSpPr>
          <p:cNvPr id="15" name="CuadroTexto 14">
            <a:extLst>
              <a:ext uri="{FF2B5EF4-FFF2-40B4-BE49-F238E27FC236}">
                <a16:creationId xmlns:a16="http://schemas.microsoft.com/office/drawing/2014/main" id="{06CFD231-93CF-471C-9584-57F02478A788}"/>
              </a:ext>
            </a:extLst>
          </p:cNvPr>
          <p:cNvSpPr txBox="1"/>
          <p:nvPr/>
        </p:nvSpPr>
        <p:spPr>
          <a:xfrm>
            <a:off x="603211" y="1342146"/>
            <a:ext cx="3764172" cy="338554"/>
          </a:xfrm>
          <a:prstGeom prst="rect">
            <a:avLst/>
          </a:prstGeom>
          <a:noFill/>
        </p:spPr>
        <p:txBody>
          <a:bodyPr wrap="none" rtlCol="0">
            <a:spAutoFit/>
          </a:bodyPr>
          <a:lstStyle/>
          <a:p>
            <a:pPr marL="342900" indent="-342900">
              <a:buFont typeface="Arial"/>
              <a:buAutoNum type="alphaUcParenBoth"/>
            </a:pPr>
            <a:r>
              <a:rPr lang="es-ES" sz="1600" b="1" dirty="0">
                <a:latin typeface="Lato" panose="020F0502020204030203" pitchFamily="34" charset="0"/>
              </a:rPr>
              <a:t>EL OBJETIVO DE LA APLICACIÓN:</a:t>
            </a:r>
          </a:p>
        </p:txBody>
      </p:sp>
      <p:sp>
        <p:nvSpPr>
          <p:cNvPr id="17" name="Google Shape;380;p40">
            <a:extLst>
              <a:ext uri="{FF2B5EF4-FFF2-40B4-BE49-F238E27FC236}">
                <a16:creationId xmlns:a16="http://schemas.microsoft.com/office/drawing/2014/main" id="{F6C70890-9409-4967-9EC2-9EFE7A48066D}"/>
              </a:ext>
            </a:extLst>
          </p:cNvPr>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a:buClr>
                <a:srgbClr val="FFFFFF"/>
              </a:buClr>
              <a:buSzPts val="3600"/>
            </a:pPr>
            <a:r>
              <a:rPr lang="es-AR" sz="3000" b="1" dirty="0">
                <a:solidFill>
                  <a:srgbClr val="FFFFFF"/>
                </a:solidFill>
                <a:latin typeface="Lato" panose="020F0502020204030203" pitchFamily="34" charset="0"/>
                <a:ea typeface="Calibri"/>
                <a:cs typeface="Calibri"/>
                <a:sym typeface="Calibri"/>
              </a:rPr>
              <a:t>D. LA APLICACIÓN</a:t>
            </a:r>
          </a:p>
        </p:txBody>
      </p:sp>
      <p:sp>
        <p:nvSpPr>
          <p:cNvPr id="18" name="CuadroTexto 17">
            <a:extLst>
              <a:ext uri="{FF2B5EF4-FFF2-40B4-BE49-F238E27FC236}">
                <a16:creationId xmlns:a16="http://schemas.microsoft.com/office/drawing/2014/main" id="{3609E85B-D561-4C01-8C79-01E36D35019E}"/>
              </a:ext>
            </a:extLst>
          </p:cNvPr>
          <p:cNvSpPr txBox="1"/>
          <p:nvPr/>
        </p:nvSpPr>
        <p:spPr>
          <a:xfrm>
            <a:off x="179387" y="843672"/>
            <a:ext cx="2236511" cy="369332"/>
          </a:xfrm>
          <a:prstGeom prst="rect">
            <a:avLst/>
          </a:prstGeom>
          <a:noFill/>
        </p:spPr>
        <p:txBody>
          <a:bodyPr wrap="none" rtlCol="0">
            <a:spAutoFit/>
          </a:bodyPr>
          <a:lstStyle/>
          <a:p>
            <a:pPr algn="ctr"/>
            <a:r>
              <a:rPr lang="es-ES" sz="1800" b="1" dirty="0">
                <a:solidFill>
                  <a:srgbClr val="A9A57C"/>
                </a:solidFill>
                <a:latin typeface="Lato" panose="020F0502020204030203" pitchFamily="34" charset="0"/>
              </a:rPr>
              <a:t>1. INTRODUCCIÓN</a:t>
            </a:r>
          </a:p>
        </p:txBody>
      </p:sp>
      <p:pic>
        <p:nvPicPr>
          <p:cNvPr id="2052" name="Picture 4" descr="Resultado de imagen de silueta hombre">
            <a:extLst>
              <a:ext uri="{FF2B5EF4-FFF2-40B4-BE49-F238E27FC236}">
                <a16:creationId xmlns:a16="http://schemas.microsoft.com/office/drawing/2014/main" id="{39D4DA7F-2807-4D19-AA6F-E00CF02E49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858" y="2577643"/>
            <a:ext cx="3898556" cy="389855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Resultado de imagen de corazón png">
            <a:extLst>
              <a:ext uri="{FF2B5EF4-FFF2-40B4-BE49-F238E27FC236}">
                <a16:creationId xmlns:a16="http://schemas.microsoft.com/office/drawing/2014/main" id="{2A5779D9-4BEB-456E-9A09-66C862CA87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4117" y="3594168"/>
            <a:ext cx="699852" cy="699852"/>
          </a:xfrm>
          <a:prstGeom prst="rect">
            <a:avLst/>
          </a:prstGeom>
          <a:noFill/>
          <a:extLst>
            <a:ext uri="{909E8E84-426E-40DD-AFC4-6F175D3DCCD1}">
              <a14:hiddenFill xmlns:a14="http://schemas.microsoft.com/office/drawing/2010/main">
                <a:solidFill>
                  <a:srgbClr val="FFFFFF"/>
                </a:solidFill>
              </a14:hiddenFill>
            </a:ext>
          </a:extLst>
        </p:spPr>
      </p:pic>
      <p:sp>
        <p:nvSpPr>
          <p:cNvPr id="3" name="Flecha: circular 2">
            <a:extLst>
              <a:ext uri="{FF2B5EF4-FFF2-40B4-BE49-F238E27FC236}">
                <a16:creationId xmlns:a16="http://schemas.microsoft.com/office/drawing/2014/main" id="{564CDBA7-32FC-44A6-A84B-07E8F0416644}"/>
              </a:ext>
            </a:extLst>
          </p:cNvPr>
          <p:cNvSpPr/>
          <p:nvPr/>
        </p:nvSpPr>
        <p:spPr>
          <a:xfrm rot="5953643">
            <a:off x="2250738" y="-12506"/>
            <a:ext cx="2961049" cy="6344416"/>
          </a:xfrm>
          <a:prstGeom prst="circularArrow">
            <a:avLst>
              <a:gd name="adj1" fmla="val 6764"/>
              <a:gd name="adj2" fmla="val 795704"/>
              <a:gd name="adj3" fmla="val 14673184"/>
              <a:gd name="adj4" fmla="val 4469560"/>
              <a:gd name="adj5" fmla="val 1319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2F2B20"/>
              </a:solidFill>
            </a:endParaRPr>
          </a:p>
        </p:txBody>
      </p:sp>
      <p:pic>
        <p:nvPicPr>
          <p:cNvPr id="12290" name="Picture 2" descr="Resultado de imagen de cruz de cristo png">
            <a:extLst>
              <a:ext uri="{FF2B5EF4-FFF2-40B4-BE49-F238E27FC236}">
                <a16:creationId xmlns:a16="http://schemas.microsoft.com/office/drawing/2014/main" id="{5433D06A-47DA-4CF9-AFFD-82EDD7BD633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28304" y="3718593"/>
            <a:ext cx="451001" cy="45100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Resultado de imagen de mundo png">
            <a:extLst>
              <a:ext uri="{FF2B5EF4-FFF2-40B4-BE49-F238E27FC236}">
                <a16:creationId xmlns:a16="http://schemas.microsoft.com/office/drawing/2014/main" id="{193A66CC-A96F-4096-BB16-7CAC1DB13A2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45203" y="3216923"/>
            <a:ext cx="2154194" cy="2154194"/>
          </a:xfrm>
          <a:prstGeom prst="rect">
            <a:avLst/>
          </a:prstGeom>
          <a:noFill/>
          <a:extLst>
            <a:ext uri="{909E8E84-426E-40DD-AFC4-6F175D3DCCD1}">
              <a14:hiddenFill xmlns:a14="http://schemas.microsoft.com/office/drawing/2010/main">
                <a:solidFill>
                  <a:srgbClr val="FFFFFF"/>
                </a:solidFill>
              </a14:hiddenFill>
            </a:ext>
          </a:extLst>
        </p:spPr>
      </p:pic>
      <p:sp>
        <p:nvSpPr>
          <p:cNvPr id="12" name="Rectángulo 11">
            <a:extLst>
              <a:ext uri="{FF2B5EF4-FFF2-40B4-BE49-F238E27FC236}">
                <a16:creationId xmlns:a16="http://schemas.microsoft.com/office/drawing/2014/main" id="{4870C652-B681-407C-98C5-60F4492A79B3}"/>
              </a:ext>
            </a:extLst>
          </p:cNvPr>
          <p:cNvSpPr/>
          <p:nvPr/>
        </p:nvSpPr>
        <p:spPr>
          <a:xfrm>
            <a:off x="5659395" y="1027952"/>
            <a:ext cx="2413686" cy="560172"/>
          </a:xfrm>
          <a:prstGeom prst="rect">
            <a:avLst/>
          </a:prstGeom>
          <a:solidFill>
            <a:srgbClr val="A61A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rgbClr val="FFFFFF"/>
                </a:solidFill>
                <a:latin typeface="Lato" panose="020F0502020204030203" pitchFamily="34" charset="0"/>
                <a:ea typeface="Lato Black" panose="020F0502020204030203" pitchFamily="34" charset="0"/>
                <a:cs typeface="Lato Black" panose="020F0502020204030203" pitchFamily="34" charset="0"/>
              </a:rPr>
              <a:t>LA TRANSFORMACIÓN</a:t>
            </a:r>
          </a:p>
        </p:txBody>
      </p:sp>
    </p:spTree>
    <p:extLst>
      <p:ext uri="{BB962C8B-B14F-4D97-AF65-F5344CB8AC3E}">
        <p14:creationId xmlns:p14="http://schemas.microsoft.com/office/powerpoint/2010/main" val="1989334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9" name="Rectángulo 8">
            <a:extLst>
              <a:ext uri="{FF2B5EF4-FFF2-40B4-BE49-F238E27FC236}">
                <a16:creationId xmlns:a16="http://schemas.microsoft.com/office/drawing/2014/main" id="{9E9EBFB9-4C53-4A6F-B54C-28F623D4A802}"/>
              </a:ext>
            </a:extLst>
          </p:cNvPr>
          <p:cNvSpPr/>
          <p:nvPr/>
        </p:nvSpPr>
        <p:spPr>
          <a:xfrm>
            <a:off x="686701" y="3315809"/>
            <a:ext cx="7265772" cy="1278642"/>
          </a:xfrm>
          <a:prstGeom prst="rect">
            <a:avLst/>
          </a:prstGeom>
          <a:solidFill>
            <a:srgbClr val="A61A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000" b="1" dirty="0">
                <a:solidFill>
                  <a:srgbClr val="FFFFFF"/>
                </a:solidFill>
                <a:latin typeface="Lato" panose="020F0502020204030203" pitchFamily="34" charset="0"/>
                <a:ea typeface="Lato Black" panose="020F0502020204030203" pitchFamily="34" charset="0"/>
                <a:cs typeface="Lato Black" panose="020F0502020204030203" pitchFamily="34" charset="0"/>
              </a:rPr>
              <a:t>¿CÓMO DEBERÍA VIVIR SEGÚN ESTE PASAJE?</a:t>
            </a:r>
          </a:p>
        </p:txBody>
      </p:sp>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rgbClr val="2F2B20"/>
              </a:solidFill>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algn="ctr">
              <a:buClr>
                <a:srgbClr val="FFFFFF"/>
              </a:buClr>
              <a:buSzPts val="1800"/>
            </a:pPr>
            <a:fld id="{00000000-1234-1234-1234-123412341234}" type="slidenum">
              <a:rPr lang="en-US" sz="1800">
                <a:solidFill>
                  <a:srgbClr val="FFFFFF"/>
                </a:solidFill>
              </a:rPr>
              <a:pPr algn="ctr">
                <a:buClr>
                  <a:srgbClr val="FFFFFF"/>
                </a:buClr>
                <a:buSzPts val="1800"/>
              </a:pPr>
              <a:t>137</a:t>
            </a:fld>
            <a:endParaRPr/>
          </a:p>
        </p:txBody>
      </p:sp>
      <p:sp>
        <p:nvSpPr>
          <p:cNvPr id="15" name="CuadroTexto 14">
            <a:extLst>
              <a:ext uri="{FF2B5EF4-FFF2-40B4-BE49-F238E27FC236}">
                <a16:creationId xmlns:a16="http://schemas.microsoft.com/office/drawing/2014/main" id="{06CFD231-93CF-471C-9584-57F02478A788}"/>
              </a:ext>
            </a:extLst>
          </p:cNvPr>
          <p:cNvSpPr txBox="1"/>
          <p:nvPr/>
        </p:nvSpPr>
        <p:spPr>
          <a:xfrm>
            <a:off x="603211" y="1342146"/>
            <a:ext cx="4618572" cy="338554"/>
          </a:xfrm>
          <a:prstGeom prst="rect">
            <a:avLst/>
          </a:prstGeom>
          <a:noFill/>
        </p:spPr>
        <p:txBody>
          <a:bodyPr wrap="none" rtlCol="0">
            <a:spAutoFit/>
          </a:bodyPr>
          <a:lstStyle/>
          <a:p>
            <a:r>
              <a:rPr lang="es-ES" sz="1600" b="1" dirty="0">
                <a:latin typeface="Lato" panose="020F0502020204030203" pitchFamily="34" charset="0"/>
              </a:rPr>
              <a:t>(B) LA PREGUNTA CLAVE DE LA APLICACIÓN:</a:t>
            </a:r>
            <a:r>
              <a:rPr lang="es-ES" sz="1600" dirty="0">
                <a:latin typeface="Lato" panose="020F0502020204030203" pitchFamily="34" charset="0"/>
              </a:rPr>
              <a:t>  </a:t>
            </a:r>
          </a:p>
        </p:txBody>
      </p:sp>
      <p:sp>
        <p:nvSpPr>
          <p:cNvPr id="17" name="Google Shape;380;p40">
            <a:extLst>
              <a:ext uri="{FF2B5EF4-FFF2-40B4-BE49-F238E27FC236}">
                <a16:creationId xmlns:a16="http://schemas.microsoft.com/office/drawing/2014/main" id="{F6C70890-9409-4967-9EC2-9EFE7A48066D}"/>
              </a:ext>
            </a:extLst>
          </p:cNvPr>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a:buClr>
                <a:srgbClr val="FFFFFF"/>
              </a:buClr>
              <a:buSzPts val="3600"/>
            </a:pPr>
            <a:r>
              <a:rPr lang="es-AR" sz="3000" b="1" dirty="0">
                <a:solidFill>
                  <a:srgbClr val="FFFFFF"/>
                </a:solidFill>
                <a:latin typeface="Lato" panose="020F0502020204030203" pitchFamily="34" charset="0"/>
                <a:ea typeface="Calibri"/>
                <a:cs typeface="Calibri"/>
                <a:sym typeface="Calibri"/>
              </a:rPr>
              <a:t>D. LA APLICACIÓN</a:t>
            </a:r>
          </a:p>
        </p:txBody>
      </p:sp>
      <p:sp>
        <p:nvSpPr>
          <p:cNvPr id="18" name="CuadroTexto 17">
            <a:extLst>
              <a:ext uri="{FF2B5EF4-FFF2-40B4-BE49-F238E27FC236}">
                <a16:creationId xmlns:a16="http://schemas.microsoft.com/office/drawing/2014/main" id="{3609E85B-D561-4C01-8C79-01E36D35019E}"/>
              </a:ext>
            </a:extLst>
          </p:cNvPr>
          <p:cNvSpPr txBox="1"/>
          <p:nvPr/>
        </p:nvSpPr>
        <p:spPr>
          <a:xfrm>
            <a:off x="179387" y="843672"/>
            <a:ext cx="2236511" cy="369332"/>
          </a:xfrm>
          <a:prstGeom prst="rect">
            <a:avLst/>
          </a:prstGeom>
          <a:noFill/>
        </p:spPr>
        <p:txBody>
          <a:bodyPr wrap="none" rtlCol="0">
            <a:spAutoFit/>
          </a:bodyPr>
          <a:lstStyle/>
          <a:p>
            <a:pPr algn="ctr"/>
            <a:r>
              <a:rPr lang="es-ES" sz="1800" b="1" dirty="0">
                <a:solidFill>
                  <a:srgbClr val="A9A57C"/>
                </a:solidFill>
                <a:latin typeface="Lato" panose="020F0502020204030203" pitchFamily="34" charset="0"/>
              </a:rPr>
              <a:t>1. INTRODUCCIÓN</a:t>
            </a:r>
          </a:p>
        </p:txBody>
      </p:sp>
    </p:spTree>
    <p:extLst>
      <p:ext uri="{BB962C8B-B14F-4D97-AF65-F5344CB8AC3E}">
        <p14:creationId xmlns:p14="http://schemas.microsoft.com/office/powerpoint/2010/main" val="384368059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rgbClr val="2F2B20"/>
              </a:solidFill>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algn="ctr">
              <a:buClr>
                <a:srgbClr val="FFFFFF"/>
              </a:buClr>
              <a:buSzPts val="1800"/>
            </a:pPr>
            <a:fld id="{00000000-1234-1234-1234-123412341234}" type="slidenum">
              <a:rPr lang="en-US" sz="1800">
                <a:solidFill>
                  <a:srgbClr val="FFFFFF"/>
                </a:solidFill>
              </a:rPr>
              <a:pPr algn="ctr">
                <a:buClr>
                  <a:srgbClr val="FFFFFF"/>
                </a:buClr>
                <a:buSzPts val="1800"/>
              </a:pPr>
              <a:t>138</a:t>
            </a:fld>
            <a:endParaRPr/>
          </a:p>
        </p:txBody>
      </p:sp>
      <p:sp>
        <p:nvSpPr>
          <p:cNvPr id="15" name="CuadroTexto 14">
            <a:extLst>
              <a:ext uri="{FF2B5EF4-FFF2-40B4-BE49-F238E27FC236}">
                <a16:creationId xmlns:a16="http://schemas.microsoft.com/office/drawing/2014/main" id="{06CFD231-93CF-471C-9584-57F02478A788}"/>
              </a:ext>
            </a:extLst>
          </p:cNvPr>
          <p:cNvSpPr txBox="1"/>
          <p:nvPr/>
        </p:nvSpPr>
        <p:spPr>
          <a:xfrm>
            <a:off x="603211" y="1342146"/>
            <a:ext cx="4618572" cy="338554"/>
          </a:xfrm>
          <a:prstGeom prst="rect">
            <a:avLst/>
          </a:prstGeom>
          <a:noFill/>
        </p:spPr>
        <p:txBody>
          <a:bodyPr wrap="none" rtlCol="0">
            <a:spAutoFit/>
          </a:bodyPr>
          <a:lstStyle/>
          <a:p>
            <a:r>
              <a:rPr lang="es-ES" sz="1600" b="1" dirty="0">
                <a:latin typeface="Lato" panose="020F0502020204030203" pitchFamily="34" charset="0"/>
              </a:rPr>
              <a:t>(B) LA PREGUNTA CLAVE DE LA APLICACIÓN:</a:t>
            </a:r>
            <a:r>
              <a:rPr lang="es-ES" sz="1600" dirty="0">
                <a:latin typeface="Lato" panose="020F0502020204030203" pitchFamily="34" charset="0"/>
              </a:rPr>
              <a:t>  </a:t>
            </a:r>
          </a:p>
        </p:txBody>
      </p:sp>
      <p:sp>
        <p:nvSpPr>
          <p:cNvPr id="17" name="Google Shape;380;p40">
            <a:extLst>
              <a:ext uri="{FF2B5EF4-FFF2-40B4-BE49-F238E27FC236}">
                <a16:creationId xmlns:a16="http://schemas.microsoft.com/office/drawing/2014/main" id="{F6C70890-9409-4967-9EC2-9EFE7A48066D}"/>
              </a:ext>
            </a:extLst>
          </p:cNvPr>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a:buClr>
                <a:srgbClr val="FFFFFF"/>
              </a:buClr>
              <a:buSzPts val="3600"/>
            </a:pPr>
            <a:r>
              <a:rPr lang="es-AR" sz="3000" b="1" dirty="0">
                <a:solidFill>
                  <a:srgbClr val="FFFFFF"/>
                </a:solidFill>
                <a:latin typeface="Lato" panose="020F0502020204030203" pitchFamily="34" charset="0"/>
                <a:ea typeface="Calibri"/>
                <a:cs typeface="Calibri"/>
                <a:sym typeface="Calibri"/>
              </a:rPr>
              <a:t>D. LA APLICACIÓN</a:t>
            </a:r>
          </a:p>
        </p:txBody>
      </p:sp>
      <p:sp>
        <p:nvSpPr>
          <p:cNvPr id="18" name="CuadroTexto 17">
            <a:extLst>
              <a:ext uri="{FF2B5EF4-FFF2-40B4-BE49-F238E27FC236}">
                <a16:creationId xmlns:a16="http://schemas.microsoft.com/office/drawing/2014/main" id="{3609E85B-D561-4C01-8C79-01E36D35019E}"/>
              </a:ext>
            </a:extLst>
          </p:cNvPr>
          <p:cNvSpPr txBox="1"/>
          <p:nvPr/>
        </p:nvSpPr>
        <p:spPr>
          <a:xfrm>
            <a:off x="179387" y="843672"/>
            <a:ext cx="2236511" cy="369332"/>
          </a:xfrm>
          <a:prstGeom prst="rect">
            <a:avLst/>
          </a:prstGeom>
          <a:noFill/>
        </p:spPr>
        <p:txBody>
          <a:bodyPr wrap="none" rtlCol="0">
            <a:spAutoFit/>
          </a:bodyPr>
          <a:lstStyle/>
          <a:p>
            <a:pPr algn="ctr"/>
            <a:r>
              <a:rPr lang="es-ES" sz="1800" b="1" dirty="0">
                <a:solidFill>
                  <a:srgbClr val="A9A57C"/>
                </a:solidFill>
                <a:latin typeface="Lato" panose="020F0502020204030203" pitchFamily="34" charset="0"/>
              </a:rPr>
              <a:t>1. INTRODUCCIÓN</a:t>
            </a:r>
          </a:p>
        </p:txBody>
      </p:sp>
      <p:sp>
        <p:nvSpPr>
          <p:cNvPr id="6" name="Rectángulo 5">
            <a:extLst>
              <a:ext uri="{FF2B5EF4-FFF2-40B4-BE49-F238E27FC236}">
                <a16:creationId xmlns:a16="http://schemas.microsoft.com/office/drawing/2014/main" id="{AD7BE14A-4583-495B-9325-2B8E0D902C28}"/>
              </a:ext>
            </a:extLst>
          </p:cNvPr>
          <p:cNvSpPr/>
          <p:nvPr/>
        </p:nvSpPr>
        <p:spPr>
          <a:xfrm>
            <a:off x="481383" y="1809842"/>
            <a:ext cx="7591698" cy="2677656"/>
          </a:xfrm>
          <a:prstGeom prst="rect">
            <a:avLst/>
          </a:prstGeom>
        </p:spPr>
        <p:txBody>
          <a:bodyPr wrap="square">
            <a:spAutoFit/>
          </a:bodyPr>
          <a:lstStyle/>
          <a:p>
            <a:pPr algn="just"/>
            <a:endParaRPr lang="es-ES" sz="2000" b="1" dirty="0">
              <a:latin typeface="Lato" panose="020F0502020204030203" pitchFamily="34" charset="0"/>
            </a:endParaRPr>
          </a:p>
          <a:p>
            <a:pPr algn="ctr"/>
            <a:endParaRPr lang="es-ES" sz="2800" dirty="0">
              <a:latin typeface="Lato" panose="020F0502020204030203" pitchFamily="34" charset="0"/>
            </a:endParaRPr>
          </a:p>
          <a:p>
            <a:pPr algn="ctr"/>
            <a:endParaRPr lang="es-ES" sz="2800" dirty="0">
              <a:latin typeface="Lato" panose="020F0502020204030203" pitchFamily="34" charset="0"/>
            </a:endParaRPr>
          </a:p>
          <a:p>
            <a:pPr algn="ctr"/>
            <a:endParaRPr lang="es-ES" sz="2800" dirty="0">
              <a:latin typeface="Lato" panose="020F0502020204030203" pitchFamily="34" charset="0"/>
            </a:endParaRPr>
          </a:p>
          <a:p>
            <a:pPr algn="ctr"/>
            <a:r>
              <a:rPr lang="es-ES" sz="3200" dirty="0">
                <a:latin typeface="Lato" panose="020F0502020204030203" pitchFamily="34" charset="0"/>
              </a:rPr>
              <a:t>¿Qué me ha enseñado este pasaje acerca de Dios y acerca de mí mismo?</a:t>
            </a:r>
          </a:p>
        </p:txBody>
      </p:sp>
      <p:sp>
        <p:nvSpPr>
          <p:cNvPr id="8" name="Rectángulo 7">
            <a:extLst>
              <a:ext uri="{FF2B5EF4-FFF2-40B4-BE49-F238E27FC236}">
                <a16:creationId xmlns:a16="http://schemas.microsoft.com/office/drawing/2014/main" id="{298D45F0-3681-425C-98F9-F4F5B3FEFA3A}"/>
              </a:ext>
            </a:extLst>
          </p:cNvPr>
          <p:cNvSpPr/>
          <p:nvPr/>
        </p:nvSpPr>
        <p:spPr>
          <a:xfrm>
            <a:off x="5659395" y="1027951"/>
            <a:ext cx="2413686" cy="898969"/>
          </a:xfrm>
          <a:prstGeom prst="rect">
            <a:avLst/>
          </a:prstGeom>
          <a:solidFill>
            <a:srgbClr val="A61A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rgbClr val="FFFFFF"/>
                </a:solidFill>
                <a:latin typeface="Lato" panose="020F0502020204030203" pitchFamily="34" charset="0"/>
                <a:ea typeface="Lato Black" panose="020F0502020204030203" pitchFamily="34" charset="0"/>
                <a:cs typeface="Lato Black" panose="020F0502020204030203" pitchFamily="34" charset="0"/>
              </a:rPr>
              <a:t>¿CÓMO DEBERÍA VIVIR SEGÚN ESTE PASAJE?</a:t>
            </a:r>
          </a:p>
        </p:txBody>
      </p:sp>
    </p:spTree>
    <p:extLst>
      <p:ext uri="{BB962C8B-B14F-4D97-AF65-F5344CB8AC3E}">
        <p14:creationId xmlns:p14="http://schemas.microsoft.com/office/powerpoint/2010/main" val="95570971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rgbClr val="2F2B20"/>
              </a:solidFill>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algn="ctr">
              <a:buClr>
                <a:srgbClr val="FFFFFF"/>
              </a:buClr>
              <a:buSzPts val="1800"/>
            </a:pPr>
            <a:fld id="{00000000-1234-1234-1234-123412341234}" type="slidenum">
              <a:rPr lang="en-US" sz="1800">
                <a:solidFill>
                  <a:srgbClr val="FFFFFF"/>
                </a:solidFill>
              </a:rPr>
              <a:pPr algn="ctr">
                <a:buClr>
                  <a:srgbClr val="FFFFFF"/>
                </a:buClr>
                <a:buSzPts val="1800"/>
              </a:pPr>
              <a:t>139</a:t>
            </a:fld>
            <a:endParaRPr/>
          </a:p>
        </p:txBody>
      </p:sp>
      <p:sp>
        <p:nvSpPr>
          <p:cNvPr id="17" name="Google Shape;380;p40">
            <a:extLst>
              <a:ext uri="{FF2B5EF4-FFF2-40B4-BE49-F238E27FC236}">
                <a16:creationId xmlns:a16="http://schemas.microsoft.com/office/drawing/2014/main" id="{F6C70890-9409-4967-9EC2-9EFE7A48066D}"/>
              </a:ext>
            </a:extLst>
          </p:cNvPr>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a:buClr>
                <a:srgbClr val="FFFFFF"/>
              </a:buClr>
              <a:buSzPts val="3600"/>
            </a:pPr>
            <a:r>
              <a:rPr lang="es-AR" sz="3000" b="1" dirty="0">
                <a:solidFill>
                  <a:srgbClr val="FFFFFF"/>
                </a:solidFill>
                <a:latin typeface="Lato" panose="020F0502020204030203" pitchFamily="34" charset="0"/>
                <a:ea typeface="Calibri"/>
                <a:cs typeface="Calibri"/>
                <a:sym typeface="Calibri"/>
              </a:rPr>
              <a:t>D. LA APLICACIÓN</a:t>
            </a:r>
          </a:p>
        </p:txBody>
      </p:sp>
      <p:sp>
        <p:nvSpPr>
          <p:cNvPr id="18" name="CuadroTexto 17">
            <a:extLst>
              <a:ext uri="{FF2B5EF4-FFF2-40B4-BE49-F238E27FC236}">
                <a16:creationId xmlns:a16="http://schemas.microsoft.com/office/drawing/2014/main" id="{3609E85B-D561-4C01-8C79-01E36D35019E}"/>
              </a:ext>
            </a:extLst>
          </p:cNvPr>
          <p:cNvSpPr txBox="1"/>
          <p:nvPr/>
        </p:nvSpPr>
        <p:spPr>
          <a:xfrm>
            <a:off x="179387" y="843672"/>
            <a:ext cx="2236511" cy="369332"/>
          </a:xfrm>
          <a:prstGeom prst="rect">
            <a:avLst/>
          </a:prstGeom>
          <a:noFill/>
        </p:spPr>
        <p:txBody>
          <a:bodyPr wrap="none" rtlCol="0">
            <a:spAutoFit/>
          </a:bodyPr>
          <a:lstStyle/>
          <a:p>
            <a:pPr algn="ctr"/>
            <a:r>
              <a:rPr lang="es-ES" sz="1800" b="1" dirty="0">
                <a:solidFill>
                  <a:srgbClr val="A9A57C"/>
                </a:solidFill>
                <a:latin typeface="Lato" panose="020F0502020204030203" pitchFamily="34" charset="0"/>
              </a:rPr>
              <a:t>1. INTRODUCCIÓN</a:t>
            </a:r>
          </a:p>
        </p:txBody>
      </p:sp>
      <p:sp>
        <p:nvSpPr>
          <p:cNvPr id="6" name="Rectángulo 5">
            <a:extLst>
              <a:ext uri="{FF2B5EF4-FFF2-40B4-BE49-F238E27FC236}">
                <a16:creationId xmlns:a16="http://schemas.microsoft.com/office/drawing/2014/main" id="{AD7BE14A-4583-495B-9325-2B8E0D902C28}"/>
              </a:ext>
            </a:extLst>
          </p:cNvPr>
          <p:cNvSpPr/>
          <p:nvPr/>
        </p:nvSpPr>
        <p:spPr>
          <a:xfrm>
            <a:off x="481383" y="1809842"/>
            <a:ext cx="7591698" cy="4062651"/>
          </a:xfrm>
          <a:prstGeom prst="rect">
            <a:avLst/>
          </a:prstGeom>
        </p:spPr>
        <p:txBody>
          <a:bodyPr wrap="square">
            <a:spAutoFit/>
          </a:bodyPr>
          <a:lstStyle/>
          <a:p>
            <a:pPr algn="just"/>
            <a:endParaRPr lang="es-ES" sz="2000" b="1" dirty="0">
              <a:latin typeface="Lato" panose="020F0502020204030203" pitchFamily="34" charset="0"/>
            </a:endParaRPr>
          </a:p>
          <a:p>
            <a:pPr algn="just"/>
            <a:endParaRPr lang="es-ES" sz="2000" b="1" dirty="0">
              <a:latin typeface="Lato" panose="020F0502020204030203" pitchFamily="34" charset="0"/>
            </a:endParaRPr>
          </a:p>
          <a:p>
            <a:pPr algn="just"/>
            <a:endParaRPr lang="es-ES" sz="2000" b="1" dirty="0">
              <a:latin typeface="Lato" panose="020F0502020204030203" pitchFamily="34" charset="0"/>
            </a:endParaRPr>
          </a:p>
          <a:p>
            <a:pPr algn="just"/>
            <a:endParaRPr lang="es-ES" sz="2000" b="1" dirty="0">
              <a:latin typeface="Lato" panose="020F0502020204030203" pitchFamily="34" charset="0"/>
            </a:endParaRPr>
          </a:p>
          <a:p>
            <a:pPr algn="ctr"/>
            <a:r>
              <a:rPr lang="es-ES" sz="3200" dirty="0">
                <a:latin typeface="Lato" panose="020F0502020204030203" pitchFamily="34" charset="0"/>
              </a:rPr>
              <a:t>“Aunque mi memoria casi se ha ido,</a:t>
            </a:r>
          </a:p>
          <a:p>
            <a:pPr algn="ctr"/>
            <a:r>
              <a:rPr lang="es-ES" sz="3200" dirty="0">
                <a:latin typeface="Lato" panose="020F0502020204030203" pitchFamily="34" charset="0"/>
              </a:rPr>
              <a:t>dos cosas recuerdo muy claramente:</a:t>
            </a:r>
          </a:p>
          <a:p>
            <a:pPr algn="ctr"/>
            <a:r>
              <a:rPr lang="es-ES" sz="3200" dirty="0">
                <a:latin typeface="Lato" panose="020F0502020204030203" pitchFamily="34" charset="0"/>
              </a:rPr>
              <a:t>que soy un gran pecador,</a:t>
            </a:r>
          </a:p>
          <a:p>
            <a:pPr algn="ctr"/>
            <a:r>
              <a:rPr lang="es-ES" sz="3200" dirty="0">
                <a:latin typeface="Lato" panose="020F0502020204030203" pitchFamily="34" charset="0"/>
              </a:rPr>
              <a:t>y que Cristo es un gran Salvador.”</a:t>
            </a:r>
          </a:p>
          <a:p>
            <a:pPr algn="ctr"/>
            <a:endParaRPr lang="es-ES" sz="3200" dirty="0">
              <a:latin typeface="Lato" panose="020F0502020204030203" pitchFamily="34" charset="0"/>
            </a:endParaRPr>
          </a:p>
          <a:p>
            <a:pPr algn="ctr"/>
            <a:r>
              <a:rPr lang="es-ES" sz="1800" dirty="0">
                <a:latin typeface="Lato" panose="020F0502020204030203" pitchFamily="34" charset="0"/>
              </a:rPr>
              <a:t>John Newton</a:t>
            </a:r>
          </a:p>
        </p:txBody>
      </p:sp>
      <p:sp>
        <p:nvSpPr>
          <p:cNvPr id="8" name="CuadroTexto 7">
            <a:extLst>
              <a:ext uri="{FF2B5EF4-FFF2-40B4-BE49-F238E27FC236}">
                <a16:creationId xmlns:a16="http://schemas.microsoft.com/office/drawing/2014/main" id="{CA13EE0D-0D78-4BD9-AE40-2DCAEDE21CDB}"/>
              </a:ext>
            </a:extLst>
          </p:cNvPr>
          <p:cNvSpPr txBox="1"/>
          <p:nvPr/>
        </p:nvSpPr>
        <p:spPr>
          <a:xfrm>
            <a:off x="603211" y="1342146"/>
            <a:ext cx="4618572" cy="338554"/>
          </a:xfrm>
          <a:prstGeom prst="rect">
            <a:avLst/>
          </a:prstGeom>
          <a:noFill/>
        </p:spPr>
        <p:txBody>
          <a:bodyPr wrap="none" rtlCol="0">
            <a:spAutoFit/>
          </a:bodyPr>
          <a:lstStyle/>
          <a:p>
            <a:r>
              <a:rPr lang="es-ES" sz="1600" b="1" dirty="0">
                <a:latin typeface="Lato" panose="020F0502020204030203" pitchFamily="34" charset="0"/>
              </a:rPr>
              <a:t>(B) LA PREGUNTA CLAVE DE LA APLICACIÓN:</a:t>
            </a:r>
            <a:r>
              <a:rPr lang="es-ES" sz="1600" dirty="0">
                <a:latin typeface="Lato" panose="020F0502020204030203" pitchFamily="34" charset="0"/>
              </a:rPr>
              <a:t>  </a:t>
            </a:r>
          </a:p>
        </p:txBody>
      </p:sp>
      <p:sp>
        <p:nvSpPr>
          <p:cNvPr id="10" name="Rectángulo 9">
            <a:extLst>
              <a:ext uri="{FF2B5EF4-FFF2-40B4-BE49-F238E27FC236}">
                <a16:creationId xmlns:a16="http://schemas.microsoft.com/office/drawing/2014/main" id="{BCC7262F-0406-464C-BEC2-5C09CAB0AF33}"/>
              </a:ext>
            </a:extLst>
          </p:cNvPr>
          <p:cNvSpPr/>
          <p:nvPr/>
        </p:nvSpPr>
        <p:spPr>
          <a:xfrm>
            <a:off x="5659395" y="1027951"/>
            <a:ext cx="2413686" cy="898969"/>
          </a:xfrm>
          <a:prstGeom prst="rect">
            <a:avLst/>
          </a:prstGeom>
          <a:solidFill>
            <a:srgbClr val="A61A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rgbClr val="FFFFFF"/>
                </a:solidFill>
                <a:latin typeface="Lato" panose="020F0502020204030203" pitchFamily="34" charset="0"/>
                <a:ea typeface="Lato Black" panose="020F0502020204030203" pitchFamily="34" charset="0"/>
                <a:cs typeface="Lato Black" panose="020F0502020204030203" pitchFamily="34" charset="0"/>
              </a:rPr>
              <a:t>¿CÓMO DEBERÍA VIVIR SEGÚN ESTE PASAJE?</a:t>
            </a:r>
          </a:p>
        </p:txBody>
      </p:sp>
    </p:spTree>
    <p:extLst>
      <p:ext uri="{BB962C8B-B14F-4D97-AF65-F5344CB8AC3E}">
        <p14:creationId xmlns:p14="http://schemas.microsoft.com/office/powerpoint/2010/main" val="192957118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rgbClr val="2F2B20"/>
              </a:solidFill>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algn="ctr">
              <a:buClr>
                <a:srgbClr val="FFFFFF"/>
              </a:buClr>
              <a:buSzPts val="1800"/>
            </a:pPr>
            <a:fld id="{00000000-1234-1234-1234-123412341234}" type="slidenum">
              <a:rPr lang="en-US" sz="1800">
                <a:solidFill>
                  <a:srgbClr val="FFFFFF"/>
                </a:solidFill>
              </a:rPr>
              <a:pPr algn="ctr">
                <a:buClr>
                  <a:srgbClr val="FFFFFF"/>
                </a:buClr>
                <a:buSzPts val="1800"/>
              </a:pPr>
              <a:t>140</a:t>
            </a:fld>
            <a:endParaRPr/>
          </a:p>
        </p:txBody>
      </p:sp>
      <p:sp>
        <p:nvSpPr>
          <p:cNvPr id="17" name="Google Shape;380;p40">
            <a:extLst>
              <a:ext uri="{FF2B5EF4-FFF2-40B4-BE49-F238E27FC236}">
                <a16:creationId xmlns:a16="http://schemas.microsoft.com/office/drawing/2014/main" id="{F6C70890-9409-4967-9EC2-9EFE7A48066D}"/>
              </a:ext>
            </a:extLst>
          </p:cNvPr>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a:buClr>
                <a:srgbClr val="FFFFFF"/>
              </a:buClr>
              <a:buSzPts val="3600"/>
            </a:pPr>
            <a:r>
              <a:rPr lang="es-AR" sz="3000" b="1" dirty="0">
                <a:solidFill>
                  <a:srgbClr val="FFFFFF"/>
                </a:solidFill>
                <a:latin typeface="Lato" panose="020F0502020204030203" pitchFamily="34" charset="0"/>
                <a:ea typeface="Calibri"/>
                <a:cs typeface="Calibri"/>
                <a:sym typeface="Calibri"/>
              </a:rPr>
              <a:t>D. LA APLICACIÓN</a:t>
            </a:r>
          </a:p>
        </p:txBody>
      </p:sp>
      <p:sp>
        <p:nvSpPr>
          <p:cNvPr id="18" name="CuadroTexto 17">
            <a:extLst>
              <a:ext uri="{FF2B5EF4-FFF2-40B4-BE49-F238E27FC236}">
                <a16:creationId xmlns:a16="http://schemas.microsoft.com/office/drawing/2014/main" id="{3609E85B-D561-4C01-8C79-01E36D35019E}"/>
              </a:ext>
            </a:extLst>
          </p:cNvPr>
          <p:cNvSpPr txBox="1"/>
          <p:nvPr/>
        </p:nvSpPr>
        <p:spPr>
          <a:xfrm>
            <a:off x="179387" y="843672"/>
            <a:ext cx="2236511" cy="369332"/>
          </a:xfrm>
          <a:prstGeom prst="rect">
            <a:avLst/>
          </a:prstGeom>
          <a:noFill/>
        </p:spPr>
        <p:txBody>
          <a:bodyPr wrap="none" rtlCol="0">
            <a:spAutoFit/>
          </a:bodyPr>
          <a:lstStyle/>
          <a:p>
            <a:pPr algn="ctr"/>
            <a:r>
              <a:rPr lang="es-ES" sz="1800" b="1" dirty="0">
                <a:solidFill>
                  <a:srgbClr val="A9A57C"/>
                </a:solidFill>
                <a:latin typeface="Lato" panose="020F0502020204030203" pitchFamily="34" charset="0"/>
              </a:rPr>
              <a:t>1. INTRODUCCIÓN</a:t>
            </a:r>
          </a:p>
        </p:txBody>
      </p:sp>
      <p:sp>
        <p:nvSpPr>
          <p:cNvPr id="6" name="Rectángulo 5">
            <a:extLst>
              <a:ext uri="{FF2B5EF4-FFF2-40B4-BE49-F238E27FC236}">
                <a16:creationId xmlns:a16="http://schemas.microsoft.com/office/drawing/2014/main" id="{AD7BE14A-4583-495B-9325-2B8E0D902C28}"/>
              </a:ext>
            </a:extLst>
          </p:cNvPr>
          <p:cNvSpPr/>
          <p:nvPr/>
        </p:nvSpPr>
        <p:spPr>
          <a:xfrm>
            <a:off x="481383" y="1809842"/>
            <a:ext cx="7591698" cy="2554545"/>
          </a:xfrm>
          <a:prstGeom prst="rect">
            <a:avLst/>
          </a:prstGeom>
        </p:spPr>
        <p:txBody>
          <a:bodyPr wrap="square">
            <a:spAutoFit/>
          </a:bodyPr>
          <a:lstStyle/>
          <a:p>
            <a:pPr algn="just"/>
            <a:endParaRPr lang="es-ES" sz="2000" b="1" dirty="0">
              <a:latin typeface="Lato" panose="020F0502020204030203" pitchFamily="34" charset="0"/>
            </a:endParaRPr>
          </a:p>
          <a:p>
            <a:pPr algn="just"/>
            <a:endParaRPr lang="es-ES" sz="2000" b="1" dirty="0">
              <a:latin typeface="Lato" panose="020F0502020204030203" pitchFamily="34" charset="0"/>
            </a:endParaRPr>
          </a:p>
          <a:p>
            <a:pPr algn="just"/>
            <a:endParaRPr lang="es-ES" sz="2000" b="1" dirty="0">
              <a:latin typeface="Lato" panose="020F0502020204030203" pitchFamily="34" charset="0"/>
            </a:endParaRPr>
          </a:p>
          <a:p>
            <a:pPr algn="just"/>
            <a:endParaRPr lang="es-ES" sz="2000" b="1" dirty="0">
              <a:latin typeface="Lato" panose="020F0502020204030203" pitchFamily="34" charset="0"/>
            </a:endParaRPr>
          </a:p>
          <a:p>
            <a:pPr algn="just"/>
            <a:r>
              <a:rPr lang="es-ES" sz="2000" b="1" dirty="0">
                <a:latin typeface="Lato" panose="020F0502020204030203" pitchFamily="34" charset="0"/>
              </a:rPr>
              <a:t>1 Timoteo 1:15</a:t>
            </a:r>
          </a:p>
          <a:p>
            <a:pPr algn="just"/>
            <a:r>
              <a:rPr lang="es-ES" sz="2000" u="sng" dirty="0">
                <a:solidFill>
                  <a:srgbClr val="FF0000"/>
                </a:solidFill>
                <a:latin typeface="Lato" panose="020F0502020204030203" pitchFamily="34" charset="0"/>
              </a:rPr>
              <a:t>15 Palabra fiel y digna</a:t>
            </a:r>
            <a:r>
              <a:rPr lang="es-ES" sz="2000" dirty="0">
                <a:latin typeface="Lato" panose="020F0502020204030203" pitchFamily="34" charset="0"/>
              </a:rPr>
              <a:t> de ser aceptada por todos: Cristo Jesús vino al mundo </a:t>
            </a:r>
            <a:r>
              <a:rPr lang="es-ES" sz="2000" u="sng" dirty="0">
                <a:solidFill>
                  <a:srgbClr val="FF0000"/>
                </a:solidFill>
                <a:latin typeface="Lato" panose="020F0502020204030203" pitchFamily="34" charset="0"/>
              </a:rPr>
              <a:t>para salvar a los pecadores</a:t>
            </a:r>
            <a:r>
              <a:rPr lang="es-ES" sz="2000" dirty="0">
                <a:latin typeface="Lato" panose="020F0502020204030203" pitchFamily="34" charset="0"/>
              </a:rPr>
              <a:t>, entre los cuales </a:t>
            </a:r>
            <a:r>
              <a:rPr lang="es-ES" sz="2000" u="sng" dirty="0">
                <a:solidFill>
                  <a:srgbClr val="FF0000"/>
                </a:solidFill>
                <a:latin typeface="Lato" panose="020F0502020204030203" pitchFamily="34" charset="0"/>
              </a:rPr>
              <a:t>yo soy el primero.</a:t>
            </a:r>
          </a:p>
        </p:txBody>
      </p:sp>
      <p:sp>
        <p:nvSpPr>
          <p:cNvPr id="8" name="CuadroTexto 7">
            <a:extLst>
              <a:ext uri="{FF2B5EF4-FFF2-40B4-BE49-F238E27FC236}">
                <a16:creationId xmlns:a16="http://schemas.microsoft.com/office/drawing/2014/main" id="{CA13EE0D-0D78-4BD9-AE40-2DCAEDE21CDB}"/>
              </a:ext>
            </a:extLst>
          </p:cNvPr>
          <p:cNvSpPr txBox="1"/>
          <p:nvPr/>
        </p:nvSpPr>
        <p:spPr>
          <a:xfrm>
            <a:off x="603211" y="1342146"/>
            <a:ext cx="4618572" cy="338554"/>
          </a:xfrm>
          <a:prstGeom prst="rect">
            <a:avLst/>
          </a:prstGeom>
          <a:noFill/>
        </p:spPr>
        <p:txBody>
          <a:bodyPr wrap="none" rtlCol="0">
            <a:spAutoFit/>
          </a:bodyPr>
          <a:lstStyle/>
          <a:p>
            <a:r>
              <a:rPr lang="es-ES" sz="1600" b="1" dirty="0">
                <a:latin typeface="Lato" panose="020F0502020204030203" pitchFamily="34" charset="0"/>
              </a:rPr>
              <a:t>(B) LA PREGUNTA CLAVE DE LA APLICACIÓN:</a:t>
            </a:r>
            <a:r>
              <a:rPr lang="es-ES" sz="1600" dirty="0">
                <a:latin typeface="Lato" panose="020F0502020204030203" pitchFamily="34" charset="0"/>
              </a:rPr>
              <a:t>  </a:t>
            </a:r>
          </a:p>
        </p:txBody>
      </p:sp>
      <p:sp>
        <p:nvSpPr>
          <p:cNvPr id="10" name="Rectángulo 9">
            <a:extLst>
              <a:ext uri="{FF2B5EF4-FFF2-40B4-BE49-F238E27FC236}">
                <a16:creationId xmlns:a16="http://schemas.microsoft.com/office/drawing/2014/main" id="{BCC7262F-0406-464C-BEC2-5C09CAB0AF33}"/>
              </a:ext>
            </a:extLst>
          </p:cNvPr>
          <p:cNvSpPr/>
          <p:nvPr/>
        </p:nvSpPr>
        <p:spPr>
          <a:xfrm>
            <a:off x="5659395" y="1027951"/>
            <a:ext cx="2413686" cy="898969"/>
          </a:xfrm>
          <a:prstGeom prst="rect">
            <a:avLst/>
          </a:prstGeom>
          <a:solidFill>
            <a:srgbClr val="A61A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rgbClr val="FFFFFF"/>
                </a:solidFill>
                <a:latin typeface="Lato" panose="020F0502020204030203" pitchFamily="34" charset="0"/>
                <a:ea typeface="Lato Black" panose="020F0502020204030203" pitchFamily="34" charset="0"/>
                <a:cs typeface="Lato Black" panose="020F0502020204030203" pitchFamily="34" charset="0"/>
              </a:rPr>
              <a:t>¿CÓMO DEBERÍA VIVIR SEGÚN ESTE PASAJE?</a:t>
            </a:r>
          </a:p>
        </p:txBody>
      </p:sp>
    </p:spTree>
    <p:extLst>
      <p:ext uri="{BB962C8B-B14F-4D97-AF65-F5344CB8AC3E}">
        <p14:creationId xmlns:p14="http://schemas.microsoft.com/office/powerpoint/2010/main" val="238388288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rgbClr val="2F2B20"/>
              </a:solidFill>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algn="ctr">
              <a:buClr>
                <a:srgbClr val="FFFFFF"/>
              </a:buClr>
              <a:buSzPts val="1800"/>
            </a:pPr>
            <a:fld id="{00000000-1234-1234-1234-123412341234}" type="slidenum">
              <a:rPr lang="en-US" sz="1800">
                <a:solidFill>
                  <a:srgbClr val="FFFFFF"/>
                </a:solidFill>
              </a:rPr>
              <a:pPr algn="ctr">
                <a:buClr>
                  <a:srgbClr val="FFFFFF"/>
                </a:buClr>
                <a:buSzPts val="1800"/>
              </a:pPr>
              <a:t>141</a:t>
            </a:fld>
            <a:endParaRPr/>
          </a:p>
        </p:txBody>
      </p:sp>
      <p:sp>
        <p:nvSpPr>
          <p:cNvPr id="17" name="Google Shape;380;p40">
            <a:extLst>
              <a:ext uri="{FF2B5EF4-FFF2-40B4-BE49-F238E27FC236}">
                <a16:creationId xmlns:a16="http://schemas.microsoft.com/office/drawing/2014/main" id="{F6C70890-9409-4967-9EC2-9EFE7A48066D}"/>
              </a:ext>
            </a:extLst>
          </p:cNvPr>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a:buClr>
                <a:srgbClr val="FFFFFF"/>
              </a:buClr>
              <a:buSzPts val="3600"/>
            </a:pPr>
            <a:r>
              <a:rPr lang="es-AR" sz="3000" b="1" dirty="0">
                <a:solidFill>
                  <a:srgbClr val="FFFFFF"/>
                </a:solidFill>
                <a:latin typeface="Lato" panose="020F0502020204030203" pitchFamily="34" charset="0"/>
                <a:ea typeface="Calibri"/>
                <a:cs typeface="Calibri"/>
                <a:sym typeface="Calibri"/>
              </a:rPr>
              <a:t>D. LA APLICACIÓN</a:t>
            </a:r>
          </a:p>
        </p:txBody>
      </p:sp>
      <p:sp>
        <p:nvSpPr>
          <p:cNvPr id="18" name="CuadroTexto 17">
            <a:extLst>
              <a:ext uri="{FF2B5EF4-FFF2-40B4-BE49-F238E27FC236}">
                <a16:creationId xmlns:a16="http://schemas.microsoft.com/office/drawing/2014/main" id="{3609E85B-D561-4C01-8C79-01E36D35019E}"/>
              </a:ext>
            </a:extLst>
          </p:cNvPr>
          <p:cNvSpPr txBox="1"/>
          <p:nvPr/>
        </p:nvSpPr>
        <p:spPr>
          <a:xfrm>
            <a:off x="179387" y="843672"/>
            <a:ext cx="2236511" cy="369332"/>
          </a:xfrm>
          <a:prstGeom prst="rect">
            <a:avLst/>
          </a:prstGeom>
          <a:noFill/>
        </p:spPr>
        <p:txBody>
          <a:bodyPr wrap="none" rtlCol="0">
            <a:spAutoFit/>
          </a:bodyPr>
          <a:lstStyle/>
          <a:p>
            <a:pPr algn="ctr"/>
            <a:r>
              <a:rPr lang="es-ES" sz="1800" b="1" dirty="0">
                <a:solidFill>
                  <a:srgbClr val="A9A57C"/>
                </a:solidFill>
                <a:latin typeface="Lato" panose="020F0502020204030203" pitchFamily="34" charset="0"/>
              </a:rPr>
              <a:t>1. INTRODUCCIÓN</a:t>
            </a:r>
          </a:p>
        </p:txBody>
      </p:sp>
      <p:sp>
        <p:nvSpPr>
          <p:cNvPr id="6" name="Rectángulo 5">
            <a:extLst>
              <a:ext uri="{FF2B5EF4-FFF2-40B4-BE49-F238E27FC236}">
                <a16:creationId xmlns:a16="http://schemas.microsoft.com/office/drawing/2014/main" id="{AD7BE14A-4583-495B-9325-2B8E0D902C28}"/>
              </a:ext>
            </a:extLst>
          </p:cNvPr>
          <p:cNvSpPr/>
          <p:nvPr/>
        </p:nvSpPr>
        <p:spPr>
          <a:xfrm>
            <a:off x="481383" y="1809842"/>
            <a:ext cx="7591698" cy="3293209"/>
          </a:xfrm>
          <a:prstGeom prst="rect">
            <a:avLst/>
          </a:prstGeom>
        </p:spPr>
        <p:txBody>
          <a:bodyPr wrap="square">
            <a:spAutoFit/>
          </a:bodyPr>
          <a:lstStyle/>
          <a:p>
            <a:pPr algn="just"/>
            <a:endParaRPr lang="es-ES" sz="2000" b="1" dirty="0">
              <a:latin typeface="Lato" panose="020F0502020204030203" pitchFamily="34" charset="0"/>
            </a:endParaRPr>
          </a:p>
          <a:p>
            <a:pPr algn="just"/>
            <a:endParaRPr lang="es-ES" sz="2000" b="1" dirty="0">
              <a:latin typeface="Lato" panose="020F0502020204030203" pitchFamily="34" charset="0"/>
            </a:endParaRPr>
          </a:p>
          <a:p>
            <a:pPr algn="just"/>
            <a:endParaRPr lang="es-ES" sz="2000" b="1" dirty="0">
              <a:latin typeface="Lato" panose="020F0502020204030203" pitchFamily="34" charset="0"/>
            </a:endParaRPr>
          </a:p>
          <a:p>
            <a:pPr algn="just"/>
            <a:endParaRPr lang="es-ES" sz="2000" b="1" dirty="0">
              <a:latin typeface="Lato" panose="020F0502020204030203" pitchFamily="34" charset="0"/>
            </a:endParaRPr>
          </a:p>
          <a:p>
            <a:pPr algn="ctr"/>
            <a:r>
              <a:rPr lang="es-ES" sz="3200" dirty="0">
                <a:latin typeface="Lato" panose="020F0502020204030203" pitchFamily="34" charset="0"/>
              </a:rPr>
              <a:t>La aplicación más importante cuando leo la Biblia no es como debo hacer yo, sino como Dios en el pasaje me asegura que me ama</a:t>
            </a:r>
          </a:p>
        </p:txBody>
      </p:sp>
      <p:sp>
        <p:nvSpPr>
          <p:cNvPr id="8" name="CuadroTexto 7">
            <a:extLst>
              <a:ext uri="{FF2B5EF4-FFF2-40B4-BE49-F238E27FC236}">
                <a16:creationId xmlns:a16="http://schemas.microsoft.com/office/drawing/2014/main" id="{CA13EE0D-0D78-4BD9-AE40-2DCAEDE21CDB}"/>
              </a:ext>
            </a:extLst>
          </p:cNvPr>
          <p:cNvSpPr txBox="1"/>
          <p:nvPr/>
        </p:nvSpPr>
        <p:spPr>
          <a:xfrm>
            <a:off x="603211" y="1342146"/>
            <a:ext cx="4618572" cy="338554"/>
          </a:xfrm>
          <a:prstGeom prst="rect">
            <a:avLst/>
          </a:prstGeom>
          <a:noFill/>
        </p:spPr>
        <p:txBody>
          <a:bodyPr wrap="none" rtlCol="0">
            <a:spAutoFit/>
          </a:bodyPr>
          <a:lstStyle/>
          <a:p>
            <a:r>
              <a:rPr lang="es-ES" sz="1600" b="1" dirty="0">
                <a:latin typeface="Lato" panose="020F0502020204030203" pitchFamily="34" charset="0"/>
              </a:rPr>
              <a:t>(B) LA PREGUNTA CLAVE DE LA APLICACIÓN:</a:t>
            </a:r>
            <a:r>
              <a:rPr lang="es-ES" sz="1600" dirty="0">
                <a:latin typeface="Lato" panose="020F0502020204030203" pitchFamily="34" charset="0"/>
              </a:rPr>
              <a:t>  </a:t>
            </a:r>
          </a:p>
        </p:txBody>
      </p:sp>
      <p:sp>
        <p:nvSpPr>
          <p:cNvPr id="10" name="Rectángulo 9">
            <a:extLst>
              <a:ext uri="{FF2B5EF4-FFF2-40B4-BE49-F238E27FC236}">
                <a16:creationId xmlns:a16="http://schemas.microsoft.com/office/drawing/2014/main" id="{BCC7262F-0406-464C-BEC2-5C09CAB0AF33}"/>
              </a:ext>
            </a:extLst>
          </p:cNvPr>
          <p:cNvSpPr/>
          <p:nvPr/>
        </p:nvSpPr>
        <p:spPr>
          <a:xfrm>
            <a:off x="5659395" y="1027951"/>
            <a:ext cx="2413686" cy="898969"/>
          </a:xfrm>
          <a:prstGeom prst="rect">
            <a:avLst/>
          </a:prstGeom>
          <a:solidFill>
            <a:srgbClr val="A61A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rgbClr val="FFFFFF"/>
                </a:solidFill>
                <a:latin typeface="Lato" panose="020F0502020204030203" pitchFamily="34" charset="0"/>
                <a:ea typeface="Lato Black" panose="020F0502020204030203" pitchFamily="34" charset="0"/>
                <a:cs typeface="Lato Black" panose="020F0502020204030203" pitchFamily="34" charset="0"/>
              </a:rPr>
              <a:t>¿CÓMO DEBERÍA VIVIR SEGÚN ESTE PASAJE?</a:t>
            </a:r>
          </a:p>
        </p:txBody>
      </p:sp>
    </p:spTree>
    <p:extLst>
      <p:ext uri="{BB962C8B-B14F-4D97-AF65-F5344CB8AC3E}">
        <p14:creationId xmlns:p14="http://schemas.microsoft.com/office/powerpoint/2010/main" val="149523602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dirty="0">
              <a:solidFill>
                <a:schemeClr val="dk1"/>
              </a:solidFill>
              <a:latin typeface="Arial"/>
              <a:ea typeface="Arial"/>
              <a:cs typeface="Arial"/>
              <a:sym typeface="Arial"/>
            </a:endParaRPr>
          </a:p>
        </p:txBody>
      </p:sp>
      <p:sp>
        <p:nvSpPr>
          <p:cNvPr id="378" name="Google Shape;378;p40"/>
          <p:cNvSpPr txBox="1"/>
          <p:nvPr/>
        </p:nvSpPr>
        <p:spPr>
          <a:xfrm>
            <a:off x="380704" y="1001487"/>
            <a:ext cx="7698377" cy="5557828"/>
          </a:xfrm>
          <a:prstGeom prst="rect">
            <a:avLst/>
          </a:prstGeom>
          <a:noFill/>
          <a:ln>
            <a:noFill/>
          </a:ln>
        </p:spPr>
        <p:txBody>
          <a:bodyPr spcFirstLastPara="1" wrap="square" lIns="91425" tIns="45700" rIns="91425" bIns="45700" anchor="t" anchorCtr="0">
            <a:noAutofit/>
          </a:bodyPr>
          <a:lstStyle/>
          <a:p>
            <a:pPr marL="360363" lvl="0" algn="ctr">
              <a:buClr>
                <a:schemeClr val="dk1"/>
              </a:buClr>
              <a:buSzPts val="2400"/>
            </a:pPr>
            <a:endParaRPr lang="es-AR" sz="2200" dirty="0">
              <a:solidFill>
                <a:schemeClr val="dk1"/>
              </a:solidFill>
              <a:latin typeface="Calibri"/>
              <a:ea typeface="Calibri"/>
              <a:cs typeface="Calibri"/>
              <a:sym typeface="Calibri"/>
            </a:endParaRPr>
          </a:p>
          <a:p>
            <a:pPr marL="360363" lvl="0" algn="ctr">
              <a:buClr>
                <a:schemeClr val="dk1"/>
              </a:buClr>
              <a:buSzPts val="2400"/>
            </a:pPr>
            <a:r>
              <a:rPr lang="es-AR" sz="2400" dirty="0">
                <a:solidFill>
                  <a:schemeClr val="dk1"/>
                </a:solidFill>
                <a:latin typeface="Calibri"/>
                <a:ea typeface="Calibri"/>
                <a:cs typeface="Calibri"/>
                <a:sym typeface="Calibri"/>
              </a:rPr>
              <a:t>¿Puede una persona obedecer a Dios?</a:t>
            </a:r>
          </a:p>
          <a:p>
            <a:pPr marL="360363" lvl="0" algn="ctr">
              <a:buClr>
                <a:schemeClr val="dk1"/>
              </a:buClr>
              <a:buSzPts val="2400"/>
            </a:pPr>
            <a:endParaRPr lang="es-AR" sz="2400" dirty="0">
              <a:solidFill>
                <a:schemeClr val="dk1"/>
              </a:solidFill>
              <a:latin typeface="Calibri"/>
              <a:ea typeface="Calibri"/>
              <a:cs typeface="Calibri"/>
              <a:sym typeface="Calibri"/>
            </a:endParaRPr>
          </a:p>
          <a:p>
            <a:pPr marL="360363" lvl="0" algn="ctr">
              <a:buClr>
                <a:schemeClr val="dk1"/>
              </a:buClr>
              <a:buSzPts val="2400"/>
            </a:pPr>
            <a:endParaRPr lang="es-AR" sz="2400" dirty="0">
              <a:solidFill>
                <a:schemeClr val="dk1"/>
              </a:solidFill>
              <a:latin typeface="Calibri"/>
              <a:ea typeface="Calibri"/>
              <a:cs typeface="Calibri"/>
              <a:sym typeface="Calibri"/>
            </a:endParaRPr>
          </a:p>
          <a:p>
            <a:pPr marL="360363" lvl="0" algn="ctr">
              <a:buClr>
                <a:schemeClr val="dk1"/>
              </a:buClr>
              <a:buSzPts val="2400"/>
            </a:pPr>
            <a:r>
              <a:rPr lang="es-AR" sz="2400" dirty="0">
                <a:solidFill>
                  <a:schemeClr val="dk1"/>
                </a:solidFill>
                <a:latin typeface="Calibri"/>
                <a:ea typeface="Calibri"/>
                <a:cs typeface="Calibri"/>
                <a:sym typeface="Calibri"/>
              </a:rPr>
              <a:t>¿Puede una persona agradar a Dios?</a:t>
            </a:r>
          </a:p>
          <a:p>
            <a:pPr marL="360363" lvl="0" algn="just">
              <a:buClr>
                <a:schemeClr val="dk1"/>
              </a:buClr>
              <a:buSzPts val="2400"/>
            </a:pPr>
            <a:endParaRPr lang="es-AR" sz="2400" dirty="0">
              <a:solidFill>
                <a:schemeClr val="dk1"/>
              </a:solidFill>
              <a:latin typeface="Calibri"/>
              <a:ea typeface="Calibri"/>
              <a:cs typeface="Calibri"/>
              <a:sym typeface="Calibri"/>
            </a:endParaRPr>
          </a:p>
          <a:p>
            <a:pPr marL="817563" lvl="0" indent="-457200">
              <a:buClr>
                <a:schemeClr val="dk1"/>
              </a:buClr>
              <a:buSzPts val="2400"/>
              <a:buFont typeface="+mj-lt"/>
              <a:buAutoNum type="arabicPeriod"/>
            </a:pPr>
            <a:endParaRPr lang="es-AR" sz="2200" dirty="0">
              <a:solidFill>
                <a:schemeClr val="dk1"/>
              </a:solidFill>
              <a:latin typeface="Calibri"/>
              <a:ea typeface="Calibri"/>
              <a:cs typeface="Calibri"/>
              <a:sym typeface="Calibri"/>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142</a:t>
            </a:fld>
            <a:endParaRPr dirty="0"/>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lvl="0">
              <a:buClr>
                <a:schemeClr val="lt1"/>
              </a:buClr>
              <a:buSzPts val="3600"/>
            </a:pPr>
            <a:r>
              <a:rPr lang="es-AR" sz="3000" b="1" dirty="0">
                <a:solidFill>
                  <a:schemeClr val="lt1"/>
                </a:solidFill>
                <a:latin typeface="Calibri"/>
                <a:ea typeface="Calibri"/>
                <a:cs typeface="Calibri"/>
                <a:sym typeface="Calibri"/>
              </a:rPr>
              <a:t>El paradigma fundamental de la aplicación:</a:t>
            </a:r>
          </a:p>
        </p:txBody>
      </p:sp>
      <p:sp>
        <p:nvSpPr>
          <p:cNvPr id="4" name="Rectangle 3"/>
          <p:cNvSpPr>
            <a:spLocks noChangeArrowheads="1"/>
          </p:cNvSpPr>
          <p:nvPr/>
        </p:nvSpPr>
        <p:spPr bwMode="auto">
          <a:xfrm>
            <a:off x="1581150" y="31146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331788" algn="l"/>
              </a:tabLst>
              <a:defRPr>
                <a:solidFill>
                  <a:schemeClr val="tx1"/>
                </a:solidFill>
                <a:latin typeface="Arial" pitchFamily="34" charset="0"/>
                <a:cs typeface="Arial" pitchFamily="34" charset="0"/>
              </a:defRPr>
            </a:lvl1pPr>
            <a:lvl2pPr marL="457200" fontAlgn="base">
              <a:spcBef>
                <a:spcPct val="0"/>
              </a:spcBef>
              <a:spcAft>
                <a:spcPct val="0"/>
              </a:spcAft>
              <a:tabLst>
                <a:tab pos="331788" algn="l"/>
              </a:tabLst>
              <a:defRPr>
                <a:solidFill>
                  <a:schemeClr val="tx1"/>
                </a:solidFill>
                <a:latin typeface="Arial" pitchFamily="34" charset="0"/>
                <a:cs typeface="Arial" pitchFamily="34" charset="0"/>
              </a:defRPr>
            </a:lvl2pPr>
            <a:lvl3pPr marL="914400" fontAlgn="base">
              <a:spcBef>
                <a:spcPct val="0"/>
              </a:spcBef>
              <a:spcAft>
                <a:spcPct val="0"/>
              </a:spcAft>
              <a:tabLst>
                <a:tab pos="331788" algn="l"/>
              </a:tabLst>
              <a:defRPr>
                <a:solidFill>
                  <a:schemeClr val="tx1"/>
                </a:solidFill>
                <a:latin typeface="Arial" pitchFamily="34" charset="0"/>
                <a:cs typeface="Arial" pitchFamily="34" charset="0"/>
              </a:defRPr>
            </a:lvl3pPr>
            <a:lvl4pPr marL="1371600" fontAlgn="base">
              <a:spcBef>
                <a:spcPct val="0"/>
              </a:spcBef>
              <a:spcAft>
                <a:spcPct val="0"/>
              </a:spcAft>
              <a:tabLst>
                <a:tab pos="331788" algn="l"/>
              </a:tabLst>
              <a:defRPr>
                <a:solidFill>
                  <a:schemeClr val="tx1"/>
                </a:solidFill>
                <a:latin typeface="Arial" pitchFamily="34" charset="0"/>
                <a:cs typeface="Arial" pitchFamily="34" charset="0"/>
              </a:defRPr>
            </a:lvl4pPr>
            <a:lvl5pPr marL="1828800" fontAlgn="base">
              <a:spcBef>
                <a:spcPct val="0"/>
              </a:spcBef>
              <a:spcAft>
                <a:spcPct val="0"/>
              </a:spcAft>
              <a:tabLst>
                <a:tab pos="331788" algn="l"/>
              </a:tabLst>
              <a:defRPr>
                <a:solidFill>
                  <a:schemeClr val="tx1"/>
                </a:solidFill>
                <a:latin typeface="Arial" pitchFamily="34" charset="0"/>
                <a:cs typeface="Arial" pitchFamily="34" charset="0"/>
              </a:defRPr>
            </a:lvl5pPr>
            <a:lvl6pPr marL="2286000" fontAlgn="base">
              <a:spcBef>
                <a:spcPct val="0"/>
              </a:spcBef>
              <a:spcAft>
                <a:spcPct val="0"/>
              </a:spcAft>
              <a:tabLst>
                <a:tab pos="331788" algn="l"/>
              </a:tabLst>
              <a:defRPr>
                <a:solidFill>
                  <a:schemeClr val="tx1"/>
                </a:solidFill>
                <a:latin typeface="Arial" pitchFamily="34" charset="0"/>
                <a:cs typeface="Arial" pitchFamily="34" charset="0"/>
              </a:defRPr>
            </a:lvl6pPr>
            <a:lvl7pPr marL="2743200" fontAlgn="base">
              <a:spcBef>
                <a:spcPct val="0"/>
              </a:spcBef>
              <a:spcAft>
                <a:spcPct val="0"/>
              </a:spcAft>
              <a:tabLst>
                <a:tab pos="331788" algn="l"/>
              </a:tabLst>
              <a:defRPr>
                <a:solidFill>
                  <a:schemeClr val="tx1"/>
                </a:solidFill>
                <a:latin typeface="Arial" pitchFamily="34" charset="0"/>
                <a:cs typeface="Arial" pitchFamily="34" charset="0"/>
              </a:defRPr>
            </a:lvl7pPr>
            <a:lvl8pPr marL="3200400" fontAlgn="base">
              <a:spcBef>
                <a:spcPct val="0"/>
              </a:spcBef>
              <a:spcAft>
                <a:spcPct val="0"/>
              </a:spcAft>
              <a:tabLst>
                <a:tab pos="331788" algn="l"/>
              </a:tabLst>
              <a:defRPr>
                <a:solidFill>
                  <a:schemeClr val="tx1"/>
                </a:solidFill>
                <a:latin typeface="Arial" pitchFamily="34" charset="0"/>
                <a:cs typeface="Arial" pitchFamily="34" charset="0"/>
              </a:defRPr>
            </a:lvl8pPr>
            <a:lvl9pPr marL="3657600" fontAlgn="base">
              <a:spcBef>
                <a:spcPct val="0"/>
              </a:spcBef>
              <a:spcAft>
                <a:spcPct val="0"/>
              </a:spcAft>
              <a:tabLst>
                <a:tab pos="331788" algn="l"/>
              </a:tabLs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331788" algn="l"/>
              </a:tabLst>
            </a:pPr>
            <a:endParaRPr kumimoji="0" lang="es-AR" altLang="es-AR"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547053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dirty="0">
              <a:solidFill>
                <a:schemeClr val="dk1"/>
              </a:solidFill>
              <a:latin typeface="Arial"/>
              <a:ea typeface="Arial"/>
              <a:cs typeface="Arial"/>
              <a:sym typeface="Arial"/>
            </a:endParaRPr>
          </a:p>
        </p:txBody>
      </p:sp>
      <p:sp>
        <p:nvSpPr>
          <p:cNvPr id="378" name="Google Shape;378;p40"/>
          <p:cNvSpPr txBox="1"/>
          <p:nvPr/>
        </p:nvSpPr>
        <p:spPr>
          <a:xfrm>
            <a:off x="380704" y="1001487"/>
            <a:ext cx="7698377" cy="5557828"/>
          </a:xfrm>
          <a:prstGeom prst="rect">
            <a:avLst/>
          </a:prstGeom>
          <a:noFill/>
          <a:ln>
            <a:noFill/>
          </a:ln>
        </p:spPr>
        <p:txBody>
          <a:bodyPr spcFirstLastPara="1" wrap="square" lIns="91425" tIns="45700" rIns="91425" bIns="45700" anchor="t" anchorCtr="0">
            <a:noAutofit/>
          </a:bodyPr>
          <a:lstStyle/>
          <a:p>
            <a:pPr marL="360363" lvl="0" algn="ctr">
              <a:buClr>
                <a:schemeClr val="dk1"/>
              </a:buClr>
              <a:buSzPts val="2400"/>
            </a:pPr>
            <a:endParaRPr lang="es-AR" sz="2200" dirty="0">
              <a:solidFill>
                <a:schemeClr val="dk1"/>
              </a:solidFill>
              <a:latin typeface="Calibri"/>
              <a:ea typeface="Calibri"/>
              <a:cs typeface="Calibri"/>
              <a:sym typeface="Calibri"/>
            </a:endParaRPr>
          </a:p>
          <a:p>
            <a:pPr marL="360363" lvl="0" algn="ctr">
              <a:buClr>
                <a:schemeClr val="dk1"/>
              </a:buClr>
              <a:buSzPts val="2400"/>
            </a:pPr>
            <a:r>
              <a:rPr lang="es-AR" sz="2400" dirty="0">
                <a:solidFill>
                  <a:schemeClr val="dk1"/>
                </a:solidFill>
                <a:latin typeface="Calibri"/>
                <a:ea typeface="Calibri"/>
                <a:cs typeface="Calibri"/>
                <a:sym typeface="Calibri"/>
              </a:rPr>
              <a:t>Si se da por sentado que Dios no acepta nada como agradable para sí </a:t>
            </a:r>
            <a:r>
              <a:rPr lang="es-AR" sz="2400" u="sng" dirty="0">
                <a:solidFill>
                  <a:schemeClr val="dk1"/>
                </a:solidFill>
                <a:latin typeface="Calibri"/>
                <a:ea typeface="Calibri"/>
                <a:cs typeface="Calibri"/>
                <a:sym typeface="Calibri"/>
              </a:rPr>
              <a:t>excepto lo que se conforma con las perfecciones de su justicia y santidad absolutas</a:t>
            </a:r>
            <a:r>
              <a:rPr lang="es-AR" sz="2400" dirty="0">
                <a:solidFill>
                  <a:schemeClr val="dk1"/>
                </a:solidFill>
                <a:latin typeface="Calibri"/>
                <a:ea typeface="Calibri"/>
                <a:cs typeface="Calibri"/>
                <a:sym typeface="Calibri"/>
              </a:rPr>
              <a:t>, </a:t>
            </a:r>
          </a:p>
          <a:p>
            <a:pPr marL="360363" lvl="0" algn="ctr">
              <a:buClr>
                <a:schemeClr val="dk1"/>
              </a:buClr>
              <a:buSzPts val="2400"/>
            </a:pPr>
            <a:r>
              <a:rPr lang="es-AR" sz="2400" dirty="0">
                <a:solidFill>
                  <a:schemeClr val="dk1"/>
                </a:solidFill>
                <a:latin typeface="Calibri"/>
                <a:ea typeface="Calibri"/>
                <a:cs typeface="Calibri"/>
                <a:sym typeface="Calibri"/>
              </a:rPr>
              <a:t>¿</a:t>
            </a:r>
            <a:r>
              <a:rPr lang="es-AR" sz="2400" b="1" dirty="0">
                <a:solidFill>
                  <a:schemeClr val="dk1"/>
                </a:solidFill>
                <a:latin typeface="Calibri"/>
                <a:ea typeface="Calibri"/>
                <a:cs typeface="Calibri"/>
                <a:sym typeface="Calibri"/>
              </a:rPr>
              <a:t>puede aún la más alta de las empresas humanas impresionar a Dios</a:t>
            </a:r>
            <a:r>
              <a:rPr lang="es-AR" sz="2400" dirty="0">
                <a:solidFill>
                  <a:schemeClr val="dk1"/>
                </a:solidFill>
                <a:latin typeface="Calibri"/>
                <a:ea typeface="Calibri"/>
                <a:cs typeface="Calibri"/>
                <a:sym typeface="Calibri"/>
              </a:rPr>
              <a:t>?</a:t>
            </a:r>
          </a:p>
          <a:p>
            <a:pPr marL="360363" lvl="0" algn="ctr">
              <a:buClr>
                <a:schemeClr val="dk1"/>
              </a:buClr>
              <a:buSzPts val="2400"/>
            </a:pPr>
            <a:endParaRPr lang="es-AR" sz="2400" dirty="0">
              <a:solidFill>
                <a:schemeClr val="dk1"/>
              </a:solidFill>
              <a:latin typeface="Calibri"/>
              <a:ea typeface="Calibri"/>
              <a:cs typeface="Calibri"/>
              <a:sym typeface="Calibri"/>
            </a:endParaRPr>
          </a:p>
          <a:p>
            <a:pPr marL="360363" lvl="0" algn="ctr">
              <a:buClr>
                <a:schemeClr val="dk1"/>
              </a:buClr>
              <a:buSzPts val="2400"/>
            </a:pPr>
            <a:r>
              <a:rPr lang="es-AR" sz="2400" dirty="0">
                <a:solidFill>
                  <a:schemeClr val="dk1"/>
                </a:solidFill>
                <a:latin typeface="Calibri"/>
                <a:ea typeface="Calibri"/>
                <a:cs typeface="Calibri"/>
                <a:sym typeface="Calibri"/>
              </a:rPr>
              <a:t>Puesto que </a:t>
            </a:r>
            <a:r>
              <a:rPr lang="es-AR" sz="2400" b="1" u="sng" dirty="0">
                <a:solidFill>
                  <a:schemeClr val="dk1"/>
                </a:solidFill>
                <a:latin typeface="Calibri"/>
                <a:ea typeface="Calibri"/>
                <a:cs typeface="Calibri"/>
                <a:sym typeface="Calibri"/>
              </a:rPr>
              <a:t>Dios es el criterio de su propia santidad</a:t>
            </a:r>
            <a:r>
              <a:rPr lang="es-AR" sz="2400" dirty="0">
                <a:solidFill>
                  <a:schemeClr val="dk1"/>
                </a:solidFill>
                <a:latin typeface="Calibri"/>
                <a:ea typeface="Calibri"/>
                <a:cs typeface="Calibri"/>
                <a:sym typeface="Calibri"/>
              </a:rPr>
              <a:t> y yo soy un pecador, es imposible para mí agradar a Dios. </a:t>
            </a:r>
          </a:p>
          <a:p>
            <a:pPr marL="360363" lvl="0" algn="ctr">
              <a:buClr>
                <a:schemeClr val="dk1"/>
              </a:buClr>
              <a:buSzPts val="2400"/>
            </a:pPr>
            <a:r>
              <a:rPr lang="es-AR" sz="2400" dirty="0">
                <a:solidFill>
                  <a:schemeClr val="dk1"/>
                </a:solidFill>
                <a:latin typeface="Calibri"/>
                <a:ea typeface="Calibri"/>
                <a:cs typeface="Calibri"/>
                <a:sym typeface="Calibri"/>
              </a:rPr>
              <a:t>La razón es clara; aun el más alto de los logros humano posible no está desprovisto de malos motivos, sea avaricia, un deseo orgulloso por el aplauso, u otra cosa.</a:t>
            </a:r>
          </a:p>
          <a:p>
            <a:pPr marL="360363" lvl="0" algn="ctr">
              <a:buClr>
                <a:schemeClr val="dk1"/>
              </a:buClr>
              <a:buSzPts val="2400"/>
            </a:pPr>
            <a:endParaRPr lang="es-AR" sz="2400" dirty="0">
              <a:solidFill>
                <a:schemeClr val="dk1"/>
              </a:solidFill>
              <a:latin typeface="Calibri"/>
              <a:ea typeface="Calibri"/>
              <a:cs typeface="Calibri"/>
              <a:sym typeface="Calibri"/>
            </a:endParaRPr>
          </a:p>
          <a:p>
            <a:pPr marL="360363" lvl="0" algn="ctr">
              <a:buClr>
                <a:schemeClr val="dk1"/>
              </a:buClr>
              <a:buSzPts val="2400"/>
            </a:pPr>
            <a:r>
              <a:rPr lang="es-AR" sz="2400" b="1" dirty="0">
                <a:solidFill>
                  <a:schemeClr val="dk1"/>
                </a:solidFill>
                <a:latin typeface="Calibri"/>
                <a:ea typeface="Calibri"/>
                <a:cs typeface="Calibri"/>
                <a:sym typeface="Calibri"/>
              </a:rPr>
              <a:t> ¿Cómo esta verdad</a:t>
            </a:r>
          </a:p>
          <a:p>
            <a:pPr marL="360363" lvl="0" algn="ctr">
              <a:buClr>
                <a:schemeClr val="dk1"/>
              </a:buClr>
              <a:buSzPts val="2400"/>
            </a:pPr>
            <a:r>
              <a:rPr lang="es-AR" sz="2400" b="1" dirty="0">
                <a:solidFill>
                  <a:schemeClr val="dk1"/>
                </a:solidFill>
                <a:latin typeface="Calibri"/>
                <a:ea typeface="Calibri"/>
                <a:cs typeface="Calibri"/>
                <a:sym typeface="Calibri"/>
              </a:rPr>
              <a:t>modifica mi aplicación de las Escrituras? </a:t>
            </a:r>
          </a:p>
          <a:p>
            <a:pPr marL="360363" lvl="0" algn="just">
              <a:buClr>
                <a:schemeClr val="dk1"/>
              </a:buClr>
              <a:buSzPts val="2400"/>
            </a:pPr>
            <a:endParaRPr lang="es-AR" sz="2400" dirty="0">
              <a:solidFill>
                <a:schemeClr val="dk1"/>
              </a:solidFill>
              <a:latin typeface="Calibri"/>
              <a:ea typeface="Calibri"/>
              <a:cs typeface="Calibri"/>
              <a:sym typeface="Calibri"/>
            </a:endParaRPr>
          </a:p>
          <a:p>
            <a:pPr marL="817563" lvl="0" indent="-457200">
              <a:buClr>
                <a:schemeClr val="dk1"/>
              </a:buClr>
              <a:buSzPts val="2400"/>
              <a:buFont typeface="+mj-lt"/>
              <a:buAutoNum type="arabicPeriod"/>
            </a:pPr>
            <a:endParaRPr lang="es-AR" sz="2200" dirty="0">
              <a:solidFill>
                <a:schemeClr val="dk1"/>
              </a:solidFill>
              <a:latin typeface="Calibri"/>
              <a:ea typeface="Calibri"/>
              <a:cs typeface="Calibri"/>
              <a:sym typeface="Calibri"/>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143</a:t>
            </a:fld>
            <a:endParaRPr dirty="0"/>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lvl="0">
              <a:buClr>
                <a:schemeClr val="lt1"/>
              </a:buClr>
              <a:buSzPts val="3600"/>
            </a:pPr>
            <a:r>
              <a:rPr lang="es-AR" sz="3000" b="1" dirty="0">
                <a:solidFill>
                  <a:schemeClr val="lt1"/>
                </a:solidFill>
                <a:latin typeface="Calibri"/>
                <a:ea typeface="Calibri"/>
                <a:cs typeface="Calibri"/>
                <a:sym typeface="Calibri"/>
              </a:rPr>
              <a:t>El paradigma fundamental de la aplicación:</a:t>
            </a:r>
          </a:p>
        </p:txBody>
      </p:sp>
      <p:sp>
        <p:nvSpPr>
          <p:cNvPr id="4" name="Rectangle 3"/>
          <p:cNvSpPr>
            <a:spLocks noChangeArrowheads="1"/>
          </p:cNvSpPr>
          <p:nvPr/>
        </p:nvSpPr>
        <p:spPr bwMode="auto">
          <a:xfrm>
            <a:off x="1581150" y="31146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331788" algn="l"/>
              </a:tabLst>
              <a:defRPr>
                <a:solidFill>
                  <a:schemeClr val="tx1"/>
                </a:solidFill>
                <a:latin typeface="Arial" pitchFamily="34" charset="0"/>
                <a:cs typeface="Arial" pitchFamily="34" charset="0"/>
              </a:defRPr>
            </a:lvl1pPr>
            <a:lvl2pPr marL="457200" fontAlgn="base">
              <a:spcBef>
                <a:spcPct val="0"/>
              </a:spcBef>
              <a:spcAft>
                <a:spcPct val="0"/>
              </a:spcAft>
              <a:tabLst>
                <a:tab pos="331788" algn="l"/>
              </a:tabLst>
              <a:defRPr>
                <a:solidFill>
                  <a:schemeClr val="tx1"/>
                </a:solidFill>
                <a:latin typeface="Arial" pitchFamily="34" charset="0"/>
                <a:cs typeface="Arial" pitchFamily="34" charset="0"/>
              </a:defRPr>
            </a:lvl2pPr>
            <a:lvl3pPr marL="914400" fontAlgn="base">
              <a:spcBef>
                <a:spcPct val="0"/>
              </a:spcBef>
              <a:spcAft>
                <a:spcPct val="0"/>
              </a:spcAft>
              <a:tabLst>
                <a:tab pos="331788" algn="l"/>
              </a:tabLst>
              <a:defRPr>
                <a:solidFill>
                  <a:schemeClr val="tx1"/>
                </a:solidFill>
                <a:latin typeface="Arial" pitchFamily="34" charset="0"/>
                <a:cs typeface="Arial" pitchFamily="34" charset="0"/>
              </a:defRPr>
            </a:lvl3pPr>
            <a:lvl4pPr marL="1371600" fontAlgn="base">
              <a:spcBef>
                <a:spcPct val="0"/>
              </a:spcBef>
              <a:spcAft>
                <a:spcPct val="0"/>
              </a:spcAft>
              <a:tabLst>
                <a:tab pos="331788" algn="l"/>
              </a:tabLst>
              <a:defRPr>
                <a:solidFill>
                  <a:schemeClr val="tx1"/>
                </a:solidFill>
                <a:latin typeface="Arial" pitchFamily="34" charset="0"/>
                <a:cs typeface="Arial" pitchFamily="34" charset="0"/>
              </a:defRPr>
            </a:lvl4pPr>
            <a:lvl5pPr marL="1828800" fontAlgn="base">
              <a:spcBef>
                <a:spcPct val="0"/>
              </a:spcBef>
              <a:spcAft>
                <a:spcPct val="0"/>
              </a:spcAft>
              <a:tabLst>
                <a:tab pos="331788" algn="l"/>
              </a:tabLst>
              <a:defRPr>
                <a:solidFill>
                  <a:schemeClr val="tx1"/>
                </a:solidFill>
                <a:latin typeface="Arial" pitchFamily="34" charset="0"/>
                <a:cs typeface="Arial" pitchFamily="34" charset="0"/>
              </a:defRPr>
            </a:lvl5pPr>
            <a:lvl6pPr marL="2286000" fontAlgn="base">
              <a:spcBef>
                <a:spcPct val="0"/>
              </a:spcBef>
              <a:spcAft>
                <a:spcPct val="0"/>
              </a:spcAft>
              <a:tabLst>
                <a:tab pos="331788" algn="l"/>
              </a:tabLst>
              <a:defRPr>
                <a:solidFill>
                  <a:schemeClr val="tx1"/>
                </a:solidFill>
                <a:latin typeface="Arial" pitchFamily="34" charset="0"/>
                <a:cs typeface="Arial" pitchFamily="34" charset="0"/>
              </a:defRPr>
            </a:lvl6pPr>
            <a:lvl7pPr marL="2743200" fontAlgn="base">
              <a:spcBef>
                <a:spcPct val="0"/>
              </a:spcBef>
              <a:spcAft>
                <a:spcPct val="0"/>
              </a:spcAft>
              <a:tabLst>
                <a:tab pos="331788" algn="l"/>
              </a:tabLst>
              <a:defRPr>
                <a:solidFill>
                  <a:schemeClr val="tx1"/>
                </a:solidFill>
                <a:latin typeface="Arial" pitchFamily="34" charset="0"/>
                <a:cs typeface="Arial" pitchFamily="34" charset="0"/>
              </a:defRPr>
            </a:lvl7pPr>
            <a:lvl8pPr marL="3200400" fontAlgn="base">
              <a:spcBef>
                <a:spcPct val="0"/>
              </a:spcBef>
              <a:spcAft>
                <a:spcPct val="0"/>
              </a:spcAft>
              <a:tabLst>
                <a:tab pos="331788" algn="l"/>
              </a:tabLst>
              <a:defRPr>
                <a:solidFill>
                  <a:schemeClr val="tx1"/>
                </a:solidFill>
                <a:latin typeface="Arial" pitchFamily="34" charset="0"/>
                <a:cs typeface="Arial" pitchFamily="34" charset="0"/>
              </a:defRPr>
            </a:lvl8pPr>
            <a:lvl9pPr marL="3657600" fontAlgn="base">
              <a:spcBef>
                <a:spcPct val="0"/>
              </a:spcBef>
              <a:spcAft>
                <a:spcPct val="0"/>
              </a:spcAft>
              <a:tabLst>
                <a:tab pos="331788" algn="l"/>
              </a:tabLs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331788" algn="l"/>
              </a:tabLst>
            </a:pPr>
            <a:endParaRPr kumimoji="0" lang="es-AR" altLang="es-AR"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140366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8">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78">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78">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7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dirty="0">
              <a:solidFill>
                <a:schemeClr val="dk1"/>
              </a:solidFill>
              <a:latin typeface="Arial"/>
              <a:ea typeface="Arial"/>
              <a:cs typeface="Arial"/>
              <a:sym typeface="Arial"/>
            </a:endParaRPr>
          </a:p>
        </p:txBody>
      </p:sp>
      <p:sp>
        <p:nvSpPr>
          <p:cNvPr id="378" name="Google Shape;378;p40"/>
          <p:cNvSpPr txBox="1"/>
          <p:nvPr/>
        </p:nvSpPr>
        <p:spPr>
          <a:xfrm>
            <a:off x="380704" y="1001487"/>
            <a:ext cx="7698377" cy="5557828"/>
          </a:xfrm>
          <a:prstGeom prst="rect">
            <a:avLst/>
          </a:prstGeom>
          <a:noFill/>
          <a:ln>
            <a:noFill/>
          </a:ln>
        </p:spPr>
        <p:txBody>
          <a:bodyPr spcFirstLastPara="1" wrap="square" lIns="91425" tIns="45700" rIns="91425" bIns="45700" anchor="t" anchorCtr="0">
            <a:noAutofit/>
          </a:bodyPr>
          <a:lstStyle/>
          <a:p>
            <a:pPr marL="360363" lvl="0" algn="ctr">
              <a:buClr>
                <a:schemeClr val="dk1"/>
              </a:buClr>
              <a:buSzPts val="2400"/>
            </a:pPr>
            <a:endParaRPr lang="es-AR" sz="2200" dirty="0">
              <a:solidFill>
                <a:schemeClr val="dk1"/>
              </a:solidFill>
              <a:latin typeface="Calibri"/>
              <a:ea typeface="Calibri"/>
              <a:cs typeface="Calibri"/>
              <a:sym typeface="Calibri"/>
            </a:endParaRPr>
          </a:p>
          <a:p>
            <a:pPr marL="360363" lvl="0" algn="ctr">
              <a:buClr>
                <a:schemeClr val="dk1"/>
              </a:buClr>
              <a:buSzPts val="2400"/>
            </a:pPr>
            <a:r>
              <a:rPr lang="es-AR" sz="2400" dirty="0">
                <a:solidFill>
                  <a:schemeClr val="dk1"/>
                </a:solidFill>
                <a:latin typeface="Calibri"/>
                <a:ea typeface="Calibri"/>
                <a:cs typeface="Calibri"/>
                <a:sym typeface="Calibri"/>
              </a:rPr>
              <a:t>No se trata de esforzarme por obedecer, </a:t>
            </a:r>
          </a:p>
          <a:p>
            <a:pPr marL="360363" lvl="0" algn="ctr">
              <a:buClr>
                <a:schemeClr val="dk1"/>
              </a:buClr>
              <a:buSzPts val="2400"/>
            </a:pPr>
            <a:r>
              <a:rPr lang="es-AR" sz="2400" dirty="0">
                <a:solidFill>
                  <a:schemeClr val="dk1"/>
                </a:solidFill>
                <a:latin typeface="Calibri"/>
                <a:ea typeface="Calibri"/>
                <a:cs typeface="Calibri"/>
                <a:sym typeface="Calibri"/>
              </a:rPr>
              <a:t>sino </a:t>
            </a:r>
            <a:r>
              <a:rPr lang="es-AR" sz="2400" b="1" u="sng" dirty="0">
                <a:solidFill>
                  <a:schemeClr val="dk1"/>
                </a:solidFill>
                <a:latin typeface="Calibri"/>
                <a:ea typeface="Calibri"/>
                <a:cs typeface="Calibri"/>
                <a:sym typeface="Calibri"/>
              </a:rPr>
              <a:t>darme cuenta que no puedo hacerlo</a:t>
            </a:r>
            <a:r>
              <a:rPr lang="es-AR" sz="2400" dirty="0">
                <a:solidFill>
                  <a:schemeClr val="dk1"/>
                </a:solidFill>
                <a:latin typeface="Calibri"/>
                <a:ea typeface="Calibri"/>
                <a:cs typeface="Calibri"/>
                <a:sym typeface="Calibri"/>
              </a:rPr>
              <a:t> </a:t>
            </a:r>
            <a:r>
              <a:rPr lang="es-AR" sz="2400" b="1" dirty="0">
                <a:solidFill>
                  <a:schemeClr val="dk1"/>
                </a:solidFill>
                <a:latin typeface="Calibri"/>
                <a:ea typeface="Calibri"/>
                <a:cs typeface="Calibri"/>
                <a:sym typeface="Calibri"/>
              </a:rPr>
              <a:t>SIN EL</a:t>
            </a:r>
            <a:r>
              <a:rPr lang="es-AR" sz="2400" dirty="0">
                <a:solidFill>
                  <a:schemeClr val="dk1"/>
                </a:solidFill>
                <a:latin typeface="Calibri"/>
                <a:ea typeface="Calibri"/>
                <a:cs typeface="Calibri"/>
                <a:sym typeface="Calibri"/>
              </a:rPr>
              <a:t>. </a:t>
            </a:r>
          </a:p>
          <a:p>
            <a:pPr marL="360363" lvl="0" algn="ctr">
              <a:buClr>
                <a:schemeClr val="dk1"/>
              </a:buClr>
              <a:buSzPts val="2400"/>
            </a:pPr>
            <a:endParaRPr lang="es-AR" sz="2400" dirty="0">
              <a:solidFill>
                <a:schemeClr val="dk1"/>
              </a:solidFill>
              <a:latin typeface="Calibri"/>
              <a:ea typeface="Calibri"/>
              <a:cs typeface="Calibri"/>
              <a:sym typeface="Calibri"/>
            </a:endParaRPr>
          </a:p>
          <a:p>
            <a:pPr marL="360363" lvl="0" algn="ctr">
              <a:buClr>
                <a:schemeClr val="dk1"/>
              </a:buClr>
              <a:buSzPts val="2400"/>
            </a:pPr>
            <a:endParaRPr lang="es-AR" sz="2400" dirty="0">
              <a:solidFill>
                <a:schemeClr val="dk1"/>
              </a:solidFill>
              <a:latin typeface="Calibri"/>
              <a:ea typeface="Calibri"/>
              <a:cs typeface="Calibri"/>
              <a:sym typeface="Calibri"/>
            </a:endParaRPr>
          </a:p>
          <a:p>
            <a:pPr marL="360363" lvl="0" algn="ctr">
              <a:buClr>
                <a:schemeClr val="dk1"/>
              </a:buClr>
              <a:buSzPts val="2400"/>
            </a:pPr>
            <a:r>
              <a:rPr lang="es-AR" sz="2400" dirty="0">
                <a:solidFill>
                  <a:schemeClr val="dk1"/>
                </a:solidFill>
                <a:latin typeface="Calibri"/>
                <a:ea typeface="Calibri"/>
                <a:cs typeface="Calibri"/>
                <a:sym typeface="Calibri"/>
              </a:rPr>
              <a:t>El propósito de la ley es mostrarme un objetivo de santidad tan alto que me dé cuenta que </a:t>
            </a:r>
            <a:r>
              <a:rPr lang="es-AR" sz="2400" u="sng" dirty="0">
                <a:solidFill>
                  <a:schemeClr val="dk1"/>
                </a:solidFill>
                <a:latin typeface="Calibri"/>
                <a:ea typeface="Calibri"/>
                <a:cs typeface="Calibri"/>
                <a:sym typeface="Calibri"/>
              </a:rPr>
              <a:t>no lo he vivido</a:t>
            </a:r>
            <a:r>
              <a:rPr lang="es-AR" sz="2400" dirty="0">
                <a:solidFill>
                  <a:schemeClr val="dk1"/>
                </a:solidFill>
                <a:latin typeface="Calibri"/>
                <a:ea typeface="Calibri"/>
                <a:cs typeface="Calibri"/>
                <a:sym typeface="Calibri"/>
              </a:rPr>
              <a:t> y que </a:t>
            </a:r>
            <a:r>
              <a:rPr lang="es-AR" sz="2400" u="sng" dirty="0">
                <a:solidFill>
                  <a:schemeClr val="dk1"/>
                </a:solidFill>
                <a:latin typeface="Calibri"/>
                <a:ea typeface="Calibri"/>
                <a:cs typeface="Calibri"/>
                <a:sym typeface="Calibri"/>
              </a:rPr>
              <a:t>jamás podré vivirlo</a:t>
            </a:r>
            <a:r>
              <a:rPr lang="es-AR" sz="2400" dirty="0">
                <a:solidFill>
                  <a:schemeClr val="dk1"/>
                </a:solidFill>
                <a:latin typeface="Calibri"/>
                <a:ea typeface="Calibri"/>
                <a:cs typeface="Calibri"/>
                <a:sym typeface="Calibri"/>
              </a:rPr>
              <a:t>. </a:t>
            </a:r>
          </a:p>
          <a:p>
            <a:pPr marL="360363" lvl="0" algn="ctr">
              <a:buClr>
                <a:schemeClr val="dk1"/>
              </a:buClr>
              <a:buSzPts val="2400"/>
            </a:pPr>
            <a:endParaRPr lang="es-AR" sz="2400" u="sng" dirty="0">
              <a:solidFill>
                <a:schemeClr val="dk1"/>
              </a:solidFill>
              <a:latin typeface="Calibri"/>
              <a:ea typeface="Calibri"/>
              <a:cs typeface="Calibri"/>
              <a:sym typeface="Calibri"/>
            </a:endParaRPr>
          </a:p>
          <a:p>
            <a:pPr marL="360363" lvl="0" algn="ctr">
              <a:buClr>
                <a:schemeClr val="dk1"/>
              </a:buClr>
              <a:buSzPts val="2400"/>
            </a:pPr>
            <a:r>
              <a:rPr lang="es-AR" sz="2400" u="sng" dirty="0">
                <a:solidFill>
                  <a:schemeClr val="dk1"/>
                </a:solidFill>
                <a:latin typeface="Calibri"/>
                <a:ea typeface="Calibri"/>
                <a:cs typeface="Calibri"/>
                <a:sym typeface="Calibri"/>
              </a:rPr>
              <a:t>SOLO</a:t>
            </a:r>
            <a:r>
              <a:rPr lang="es-AR" sz="2400" dirty="0">
                <a:solidFill>
                  <a:schemeClr val="dk1"/>
                </a:solidFill>
                <a:latin typeface="Calibri"/>
                <a:ea typeface="Calibri"/>
                <a:cs typeface="Calibri"/>
                <a:sym typeface="Calibri"/>
              </a:rPr>
              <a:t> cuando esto sucede me doy cuenta que necesito </a:t>
            </a:r>
            <a:r>
              <a:rPr lang="es-AR" sz="2400" u="sng" dirty="0">
                <a:solidFill>
                  <a:schemeClr val="dk1"/>
                </a:solidFill>
                <a:latin typeface="Calibri"/>
                <a:ea typeface="Calibri"/>
                <a:cs typeface="Calibri"/>
                <a:sym typeface="Calibri"/>
              </a:rPr>
              <a:t>ARREPENTIMIENTO</a:t>
            </a:r>
            <a:r>
              <a:rPr lang="es-AR" sz="2400" dirty="0">
                <a:solidFill>
                  <a:schemeClr val="dk1"/>
                </a:solidFill>
                <a:latin typeface="Calibri"/>
                <a:ea typeface="Calibri"/>
                <a:cs typeface="Calibri"/>
                <a:sym typeface="Calibri"/>
              </a:rPr>
              <a:t> (para recibir el </a:t>
            </a:r>
            <a:r>
              <a:rPr lang="es-AR" sz="2400" b="1" u="sng" dirty="0">
                <a:solidFill>
                  <a:schemeClr val="dk1"/>
                </a:solidFill>
                <a:latin typeface="Calibri"/>
                <a:ea typeface="Calibri"/>
                <a:cs typeface="Calibri"/>
                <a:sym typeface="Calibri"/>
              </a:rPr>
              <a:t>perdón</a:t>
            </a:r>
            <a:r>
              <a:rPr lang="es-AR" sz="2400" dirty="0">
                <a:solidFill>
                  <a:schemeClr val="dk1"/>
                </a:solidFill>
                <a:latin typeface="Calibri"/>
                <a:ea typeface="Calibri"/>
                <a:cs typeface="Calibri"/>
                <a:sym typeface="Calibri"/>
              </a:rPr>
              <a:t> que Dios siempre da) y </a:t>
            </a:r>
            <a:r>
              <a:rPr lang="es-AR" sz="2400" u="sng" dirty="0">
                <a:solidFill>
                  <a:schemeClr val="dk1"/>
                </a:solidFill>
                <a:latin typeface="Calibri"/>
                <a:ea typeface="Calibri"/>
                <a:cs typeface="Calibri"/>
                <a:sym typeface="Calibri"/>
              </a:rPr>
              <a:t>FE</a:t>
            </a:r>
            <a:r>
              <a:rPr lang="es-AR" sz="2400" dirty="0">
                <a:solidFill>
                  <a:schemeClr val="dk1"/>
                </a:solidFill>
                <a:latin typeface="Calibri"/>
                <a:ea typeface="Calibri"/>
                <a:cs typeface="Calibri"/>
                <a:sym typeface="Calibri"/>
              </a:rPr>
              <a:t> (para vivir con el </a:t>
            </a:r>
            <a:r>
              <a:rPr lang="es-AR" sz="2400" b="1" u="sng" dirty="0">
                <a:solidFill>
                  <a:schemeClr val="dk1"/>
                </a:solidFill>
                <a:latin typeface="Calibri"/>
                <a:ea typeface="Calibri"/>
                <a:cs typeface="Calibri"/>
                <a:sym typeface="Calibri"/>
              </a:rPr>
              <a:t>poder</a:t>
            </a:r>
            <a:r>
              <a:rPr lang="es-AR" sz="2400" dirty="0">
                <a:solidFill>
                  <a:schemeClr val="dk1"/>
                </a:solidFill>
                <a:latin typeface="Calibri"/>
                <a:ea typeface="Calibri"/>
                <a:cs typeface="Calibri"/>
                <a:sym typeface="Calibri"/>
              </a:rPr>
              <a:t> que solo Dios puede dar). </a:t>
            </a:r>
          </a:p>
          <a:p>
            <a:pPr marL="817563" lvl="0" indent="-457200">
              <a:buClr>
                <a:schemeClr val="dk1"/>
              </a:buClr>
              <a:buSzPts val="2400"/>
              <a:buFont typeface="+mj-lt"/>
              <a:buAutoNum type="arabicPeriod"/>
            </a:pPr>
            <a:endParaRPr lang="es-AR" sz="2200" dirty="0">
              <a:solidFill>
                <a:schemeClr val="dk1"/>
              </a:solidFill>
              <a:latin typeface="Calibri"/>
              <a:ea typeface="Calibri"/>
              <a:cs typeface="Calibri"/>
              <a:sym typeface="Calibri"/>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144</a:t>
            </a:fld>
            <a:endParaRPr dirty="0"/>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lvl="0">
              <a:buClr>
                <a:schemeClr val="lt1"/>
              </a:buClr>
              <a:buSzPts val="3600"/>
            </a:pPr>
            <a:r>
              <a:rPr lang="es-AR" sz="3000" b="1" dirty="0">
                <a:solidFill>
                  <a:schemeClr val="lt1"/>
                </a:solidFill>
                <a:latin typeface="Calibri"/>
                <a:ea typeface="Calibri"/>
                <a:cs typeface="Calibri"/>
                <a:sym typeface="Calibri"/>
              </a:rPr>
              <a:t>El paradigma fundamental de la aplicación:</a:t>
            </a:r>
          </a:p>
        </p:txBody>
      </p:sp>
      <p:sp>
        <p:nvSpPr>
          <p:cNvPr id="4" name="Rectangle 3"/>
          <p:cNvSpPr>
            <a:spLocks noChangeArrowheads="1"/>
          </p:cNvSpPr>
          <p:nvPr/>
        </p:nvSpPr>
        <p:spPr bwMode="auto">
          <a:xfrm>
            <a:off x="1581150" y="31146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331788" algn="l"/>
              </a:tabLst>
              <a:defRPr>
                <a:solidFill>
                  <a:schemeClr val="tx1"/>
                </a:solidFill>
                <a:latin typeface="Arial" pitchFamily="34" charset="0"/>
                <a:cs typeface="Arial" pitchFamily="34" charset="0"/>
              </a:defRPr>
            </a:lvl1pPr>
            <a:lvl2pPr marL="457200" fontAlgn="base">
              <a:spcBef>
                <a:spcPct val="0"/>
              </a:spcBef>
              <a:spcAft>
                <a:spcPct val="0"/>
              </a:spcAft>
              <a:tabLst>
                <a:tab pos="331788" algn="l"/>
              </a:tabLst>
              <a:defRPr>
                <a:solidFill>
                  <a:schemeClr val="tx1"/>
                </a:solidFill>
                <a:latin typeface="Arial" pitchFamily="34" charset="0"/>
                <a:cs typeface="Arial" pitchFamily="34" charset="0"/>
              </a:defRPr>
            </a:lvl2pPr>
            <a:lvl3pPr marL="914400" fontAlgn="base">
              <a:spcBef>
                <a:spcPct val="0"/>
              </a:spcBef>
              <a:spcAft>
                <a:spcPct val="0"/>
              </a:spcAft>
              <a:tabLst>
                <a:tab pos="331788" algn="l"/>
              </a:tabLst>
              <a:defRPr>
                <a:solidFill>
                  <a:schemeClr val="tx1"/>
                </a:solidFill>
                <a:latin typeface="Arial" pitchFamily="34" charset="0"/>
                <a:cs typeface="Arial" pitchFamily="34" charset="0"/>
              </a:defRPr>
            </a:lvl3pPr>
            <a:lvl4pPr marL="1371600" fontAlgn="base">
              <a:spcBef>
                <a:spcPct val="0"/>
              </a:spcBef>
              <a:spcAft>
                <a:spcPct val="0"/>
              </a:spcAft>
              <a:tabLst>
                <a:tab pos="331788" algn="l"/>
              </a:tabLst>
              <a:defRPr>
                <a:solidFill>
                  <a:schemeClr val="tx1"/>
                </a:solidFill>
                <a:latin typeface="Arial" pitchFamily="34" charset="0"/>
                <a:cs typeface="Arial" pitchFamily="34" charset="0"/>
              </a:defRPr>
            </a:lvl4pPr>
            <a:lvl5pPr marL="1828800" fontAlgn="base">
              <a:spcBef>
                <a:spcPct val="0"/>
              </a:spcBef>
              <a:spcAft>
                <a:spcPct val="0"/>
              </a:spcAft>
              <a:tabLst>
                <a:tab pos="331788" algn="l"/>
              </a:tabLst>
              <a:defRPr>
                <a:solidFill>
                  <a:schemeClr val="tx1"/>
                </a:solidFill>
                <a:latin typeface="Arial" pitchFamily="34" charset="0"/>
                <a:cs typeface="Arial" pitchFamily="34" charset="0"/>
              </a:defRPr>
            </a:lvl5pPr>
            <a:lvl6pPr marL="2286000" fontAlgn="base">
              <a:spcBef>
                <a:spcPct val="0"/>
              </a:spcBef>
              <a:spcAft>
                <a:spcPct val="0"/>
              </a:spcAft>
              <a:tabLst>
                <a:tab pos="331788" algn="l"/>
              </a:tabLst>
              <a:defRPr>
                <a:solidFill>
                  <a:schemeClr val="tx1"/>
                </a:solidFill>
                <a:latin typeface="Arial" pitchFamily="34" charset="0"/>
                <a:cs typeface="Arial" pitchFamily="34" charset="0"/>
              </a:defRPr>
            </a:lvl6pPr>
            <a:lvl7pPr marL="2743200" fontAlgn="base">
              <a:spcBef>
                <a:spcPct val="0"/>
              </a:spcBef>
              <a:spcAft>
                <a:spcPct val="0"/>
              </a:spcAft>
              <a:tabLst>
                <a:tab pos="331788" algn="l"/>
              </a:tabLst>
              <a:defRPr>
                <a:solidFill>
                  <a:schemeClr val="tx1"/>
                </a:solidFill>
                <a:latin typeface="Arial" pitchFamily="34" charset="0"/>
                <a:cs typeface="Arial" pitchFamily="34" charset="0"/>
              </a:defRPr>
            </a:lvl7pPr>
            <a:lvl8pPr marL="3200400" fontAlgn="base">
              <a:spcBef>
                <a:spcPct val="0"/>
              </a:spcBef>
              <a:spcAft>
                <a:spcPct val="0"/>
              </a:spcAft>
              <a:tabLst>
                <a:tab pos="331788" algn="l"/>
              </a:tabLst>
              <a:defRPr>
                <a:solidFill>
                  <a:schemeClr val="tx1"/>
                </a:solidFill>
                <a:latin typeface="Arial" pitchFamily="34" charset="0"/>
                <a:cs typeface="Arial" pitchFamily="34" charset="0"/>
              </a:defRPr>
            </a:lvl8pPr>
            <a:lvl9pPr marL="3657600" fontAlgn="base">
              <a:spcBef>
                <a:spcPct val="0"/>
              </a:spcBef>
              <a:spcAft>
                <a:spcPct val="0"/>
              </a:spcAft>
              <a:tabLst>
                <a:tab pos="331788" algn="l"/>
              </a:tabLs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331788" algn="l"/>
              </a:tabLst>
            </a:pPr>
            <a:endParaRPr kumimoji="0" lang="es-AR" altLang="es-AR"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130577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8">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dirty="0">
              <a:solidFill>
                <a:schemeClr val="dk1"/>
              </a:solidFill>
              <a:latin typeface="Arial"/>
              <a:ea typeface="Arial"/>
              <a:cs typeface="Arial"/>
              <a:sym typeface="Arial"/>
            </a:endParaRPr>
          </a:p>
        </p:txBody>
      </p:sp>
      <p:sp>
        <p:nvSpPr>
          <p:cNvPr id="378" name="Google Shape;378;p40"/>
          <p:cNvSpPr txBox="1"/>
          <p:nvPr/>
        </p:nvSpPr>
        <p:spPr>
          <a:xfrm>
            <a:off x="380704" y="1001487"/>
            <a:ext cx="7698377" cy="5557828"/>
          </a:xfrm>
          <a:prstGeom prst="rect">
            <a:avLst/>
          </a:prstGeom>
          <a:noFill/>
          <a:ln>
            <a:noFill/>
          </a:ln>
        </p:spPr>
        <p:txBody>
          <a:bodyPr spcFirstLastPara="1" wrap="square" lIns="91425" tIns="45700" rIns="91425" bIns="45700" anchor="t" anchorCtr="0">
            <a:noAutofit/>
          </a:bodyPr>
          <a:lstStyle/>
          <a:p>
            <a:pPr marL="360363" lvl="0" algn="just">
              <a:lnSpc>
                <a:spcPct val="200000"/>
              </a:lnSpc>
              <a:buClr>
                <a:schemeClr val="dk1"/>
              </a:buClr>
              <a:buSzPts val="2400"/>
            </a:pPr>
            <a:endParaRPr lang="es-AR" sz="2200" dirty="0">
              <a:solidFill>
                <a:schemeClr val="dk1"/>
              </a:solidFill>
              <a:latin typeface="Calibri"/>
              <a:ea typeface="Calibri"/>
              <a:cs typeface="Calibri"/>
              <a:sym typeface="Calibri"/>
            </a:endParaRPr>
          </a:p>
          <a:p>
            <a:pPr marL="817563" lvl="0" indent="-457200" algn="just">
              <a:lnSpc>
                <a:spcPct val="200000"/>
              </a:lnSpc>
              <a:buClr>
                <a:schemeClr val="dk1"/>
              </a:buClr>
              <a:buSzPts val="2400"/>
              <a:buAutoNum type="arabicPeriod"/>
            </a:pPr>
            <a:r>
              <a:rPr lang="es-AR" sz="2400" dirty="0">
                <a:solidFill>
                  <a:schemeClr val="dk1"/>
                </a:solidFill>
                <a:latin typeface="Calibri"/>
                <a:ea typeface="Calibri"/>
                <a:cs typeface="Calibri"/>
                <a:sym typeface="Calibri"/>
              </a:rPr>
              <a:t>Me recuerda cómo tengo que vivir</a:t>
            </a:r>
          </a:p>
          <a:p>
            <a:pPr marL="817563" lvl="0" indent="-457200" algn="just">
              <a:lnSpc>
                <a:spcPct val="200000"/>
              </a:lnSpc>
              <a:buClr>
                <a:schemeClr val="dk1"/>
              </a:buClr>
              <a:buSzPts val="2400"/>
              <a:buAutoNum type="arabicPeriod"/>
            </a:pPr>
            <a:r>
              <a:rPr lang="es-AR" sz="2400" dirty="0">
                <a:solidFill>
                  <a:schemeClr val="dk1"/>
                </a:solidFill>
                <a:latin typeface="Calibri"/>
                <a:ea typeface="Calibri"/>
                <a:cs typeface="Calibri"/>
                <a:sym typeface="Calibri"/>
              </a:rPr>
              <a:t>Me recuerda que no puedo vivirlo. </a:t>
            </a:r>
          </a:p>
          <a:p>
            <a:pPr marL="817563" lvl="0" indent="-457200" algn="just">
              <a:lnSpc>
                <a:spcPct val="200000"/>
              </a:lnSpc>
              <a:buClr>
                <a:schemeClr val="dk1"/>
              </a:buClr>
              <a:buSzPts val="2400"/>
              <a:buAutoNum type="arabicPeriod"/>
            </a:pPr>
            <a:r>
              <a:rPr lang="es-AR" sz="2400" dirty="0">
                <a:solidFill>
                  <a:schemeClr val="dk1"/>
                </a:solidFill>
                <a:latin typeface="Calibri"/>
                <a:ea typeface="Calibri"/>
                <a:cs typeface="Calibri"/>
                <a:sym typeface="Calibri"/>
              </a:rPr>
              <a:t>Me recuerda que necesito a Cristo para vivirlo. </a:t>
            </a:r>
            <a:endParaRPr lang="es-AR" sz="2200" dirty="0">
              <a:solidFill>
                <a:schemeClr val="dk1"/>
              </a:solidFill>
              <a:latin typeface="Calibri"/>
              <a:ea typeface="Calibri"/>
              <a:cs typeface="Calibri"/>
              <a:sym typeface="Calibri"/>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145</a:t>
            </a:fld>
            <a:endParaRPr dirty="0"/>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lvl="0">
              <a:buClr>
                <a:schemeClr val="lt1"/>
              </a:buClr>
              <a:buSzPts val="3600"/>
            </a:pPr>
            <a:r>
              <a:rPr lang="es-AR" sz="3000" b="1" dirty="0">
                <a:solidFill>
                  <a:schemeClr val="lt1"/>
                </a:solidFill>
                <a:latin typeface="Calibri"/>
                <a:ea typeface="Calibri"/>
                <a:cs typeface="Calibri"/>
                <a:sym typeface="Calibri"/>
              </a:rPr>
              <a:t>El paradigma fundamental de la aplicación:</a:t>
            </a:r>
          </a:p>
        </p:txBody>
      </p:sp>
      <p:sp>
        <p:nvSpPr>
          <p:cNvPr id="4" name="Rectangle 3"/>
          <p:cNvSpPr>
            <a:spLocks noChangeArrowheads="1"/>
          </p:cNvSpPr>
          <p:nvPr/>
        </p:nvSpPr>
        <p:spPr bwMode="auto">
          <a:xfrm>
            <a:off x="1581150" y="31146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331788" algn="l"/>
              </a:tabLst>
              <a:defRPr>
                <a:solidFill>
                  <a:schemeClr val="tx1"/>
                </a:solidFill>
                <a:latin typeface="Arial" pitchFamily="34" charset="0"/>
                <a:cs typeface="Arial" pitchFamily="34" charset="0"/>
              </a:defRPr>
            </a:lvl1pPr>
            <a:lvl2pPr marL="457200" fontAlgn="base">
              <a:spcBef>
                <a:spcPct val="0"/>
              </a:spcBef>
              <a:spcAft>
                <a:spcPct val="0"/>
              </a:spcAft>
              <a:tabLst>
                <a:tab pos="331788" algn="l"/>
              </a:tabLst>
              <a:defRPr>
                <a:solidFill>
                  <a:schemeClr val="tx1"/>
                </a:solidFill>
                <a:latin typeface="Arial" pitchFamily="34" charset="0"/>
                <a:cs typeface="Arial" pitchFamily="34" charset="0"/>
              </a:defRPr>
            </a:lvl2pPr>
            <a:lvl3pPr marL="914400" fontAlgn="base">
              <a:spcBef>
                <a:spcPct val="0"/>
              </a:spcBef>
              <a:spcAft>
                <a:spcPct val="0"/>
              </a:spcAft>
              <a:tabLst>
                <a:tab pos="331788" algn="l"/>
              </a:tabLst>
              <a:defRPr>
                <a:solidFill>
                  <a:schemeClr val="tx1"/>
                </a:solidFill>
                <a:latin typeface="Arial" pitchFamily="34" charset="0"/>
                <a:cs typeface="Arial" pitchFamily="34" charset="0"/>
              </a:defRPr>
            </a:lvl3pPr>
            <a:lvl4pPr marL="1371600" fontAlgn="base">
              <a:spcBef>
                <a:spcPct val="0"/>
              </a:spcBef>
              <a:spcAft>
                <a:spcPct val="0"/>
              </a:spcAft>
              <a:tabLst>
                <a:tab pos="331788" algn="l"/>
              </a:tabLst>
              <a:defRPr>
                <a:solidFill>
                  <a:schemeClr val="tx1"/>
                </a:solidFill>
                <a:latin typeface="Arial" pitchFamily="34" charset="0"/>
                <a:cs typeface="Arial" pitchFamily="34" charset="0"/>
              </a:defRPr>
            </a:lvl4pPr>
            <a:lvl5pPr marL="1828800" fontAlgn="base">
              <a:spcBef>
                <a:spcPct val="0"/>
              </a:spcBef>
              <a:spcAft>
                <a:spcPct val="0"/>
              </a:spcAft>
              <a:tabLst>
                <a:tab pos="331788" algn="l"/>
              </a:tabLst>
              <a:defRPr>
                <a:solidFill>
                  <a:schemeClr val="tx1"/>
                </a:solidFill>
                <a:latin typeface="Arial" pitchFamily="34" charset="0"/>
                <a:cs typeface="Arial" pitchFamily="34" charset="0"/>
              </a:defRPr>
            </a:lvl5pPr>
            <a:lvl6pPr marL="2286000" fontAlgn="base">
              <a:spcBef>
                <a:spcPct val="0"/>
              </a:spcBef>
              <a:spcAft>
                <a:spcPct val="0"/>
              </a:spcAft>
              <a:tabLst>
                <a:tab pos="331788" algn="l"/>
              </a:tabLst>
              <a:defRPr>
                <a:solidFill>
                  <a:schemeClr val="tx1"/>
                </a:solidFill>
                <a:latin typeface="Arial" pitchFamily="34" charset="0"/>
                <a:cs typeface="Arial" pitchFamily="34" charset="0"/>
              </a:defRPr>
            </a:lvl6pPr>
            <a:lvl7pPr marL="2743200" fontAlgn="base">
              <a:spcBef>
                <a:spcPct val="0"/>
              </a:spcBef>
              <a:spcAft>
                <a:spcPct val="0"/>
              </a:spcAft>
              <a:tabLst>
                <a:tab pos="331788" algn="l"/>
              </a:tabLst>
              <a:defRPr>
                <a:solidFill>
                  <a:schemeClr val="tx1"/>
                </a:solidFill>
                <a:latin typeface="Arial" pitchFamily="34" charset="0"/>
                <a:cs typeface="Arial" pitchFamily="34" charset="0"/>
              </a:defRPr>
            </a:lvl7pPr>
            <a:lvl8pPr marL="3200400" fontAlgn="base">
              <a:spcBef>
                <a:spcPct val="0"/>
              </a:spcBef>
              <a:spcAft>
                <a:spcPct val="0"/>
              </a:spcAft>
              <a:tabLst>
                <a:tab pos="331788" algn="l"/>
              </a:tabLst>
              <a:defRPr>
                <a:solidFill>
                  <a:schemeClr val="tx1"/>
                </a:solidFill>
                <a:latin typeface="Arial" pitchFamily="34" charset="0"/>
                <a:cs typeface="Arial" pitchFamily="34" charset="0"/>
              </a:defRPr>
            </a:lvl8pPr>
            <a:lvl9pPr marL="3657600" fontAlgn="base">
              <a:spcBef>
                <a:spcPct val="0"/>
              </a:spcBef>
              <a:spcAft>
                <a:spcPct val="0"/>
              </a:spcAft>
              <a:tabLst>
                <a:tab pos="331788" algn="l"/>
              </a:tabLs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331788" algn="l"/>
              </a:tabLst>
            </a:pPr>
            <a:endParaRPr kumimoji="0" lang="es-AR" altLang="es-AR"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717329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dirty="0">
              <a:solidFill>
                <a:schemeClr val="dk1"/>
              </a:solidFill>
              <a:latin typeface="Arial"/>
              <a:ea typeface="Arial"/>
              <a:cs typeface="Arial"/>
              <a:sym typeface="Arial"/>
            </a:endParaRPr>
          </a:p>
        </p:txBody>
      </p:sp>
      <p:sp>
        <p:nvSpPr>
          <p:cNvPr id="378" name="Google Shape;378;p40"/>
          <p:cNvSpPr txBox="1"/>
          <p:nvPr/>
        </p:nvSpPr>
        <p:spPr>
          <a:xfrm>
            <a:off x="114300" y="869602"/>
            <a:ext cx="8185638" cy="5557828"/>
          </a:xfrm>
          <a:prstGeom prst="rect">
            <a:avLst/>
          </a:prstGeom>
          <a:noFill/>
          <a:ln>
            <a:noFill/>
          </a:ln>
        </p:spPr>
        <p:txBody>
          <a:bodyPr spcFirstLastPara="1" wrap="square" lIns="91425" tIns="45700" rIns="91425" bIns="45700" anchor="t" anchorCtr="0">
            <a:noAutofit/>
          </a:bodyPr>
          <a:lstStyle/>
          <a:p>
            <a:pPr marL="457200" indent="-457200">
              <a:buFont typeface="+mj-lt"/>
              <a:buAutoNum type="arabicPeriod"/>
            </a:pPr>
            <a:r>
              <a:rPr lang="es-AR" sz="2400" dirty="0">
                <a:solidFill>
                  <a:schemeClr val="tx1"/>
                </a:solidFill>
                <a:latin typeface="Calibri"/>
                <a:ea typeface="Calibri"/>
                <a:cs typeface="Times New Roman"/>
              </a:rPr>
              <a:t> ¿Cuáles son las verdades o mandamientos que enseña este pasaje?</a:t>
            </a:r>
            <a:endParaRPr lang="es-AR" sz="2400" dirty="0">
              <a:solidFill>
                <a:schemeClr val="tx1"/>
              </a:solidFill>
              <a:latin typeface="Times New Roman"/>
              <a:ea typeface="Times New Roman"/>
            </a:endParaRPr>
          </a:p>
          <a:p>
            <a:pPr marL="457200" indent="-457200">
              <a:buFont typeface="+mj-lt"/>
              <a:buAutoNum type="arabicPeriod"/>
            </a:pPr>
            <a:endParaRPr lang="es-AR" sz="2400" dirty="0">
              <a:solidFill>
                <a:schemeClr val="tx1"/>
              </a:solidFill>
              <a:latin typeface="Calibri"/>
              <a:ea typeface="Calibri"/>
              <a:cs typeface="Times New Roman"/>
            </a:endParaRPr>
          </a:p>
          <a:p>
            <a:pPr marL="457200" indent="-457200">
              <a:buFont typeface="+mj-lt"/>
              <a:buAutoNum type="arabicPeriod"/>
            </a:pPr>
            <a:r>
              <a:rPr lang="es-AR" sz="2400" dirty="0">
                <a:solidFill>
                  <a:schemeClr val="tx1"/>
                </a:solidFill>
                <a:latin typeface="Calibri"/>
                <a:ea typeface="Calibri"/>
                <a:cs typeface="Times New Roman"/>
              </a:rPr>
              <a:t>¿Qué implicaría vivir en plenitud de esta verdad? ¿Cuál es el “espíritu” del mandamiento?</a:t>
            </a:r>
            <a:endParaRPr lang="es-AR" sz="2400" dirty="0">
              <a:solidFill>
                <a:schemeClr val="tx1"/>
              </a:solidFill>
              <a:latin typeface="Times New Roman"/>
              <a:ea typeface="Times New Roman"/>
            </a:endParaRPr>
          </a:p>
          <a:p>
            <a:pPr marL="457200" indent="-457200">
              <a:buFont typeface="+mj-lt"/>
              <a:buAutoNum type="arabicPeriod"/>
            </a:pPr>
            <a:endParaRPr lang="es-AR" sz="2400" dirty="0">
              <a:solidFill>
                <a:schemeClr val="tx1"/>
              </a:solidFill>
              <a:latin typeface="Calibri"/>
              <a:ea typeface="Calibri"/>
              <a:cs typeface="Times New Roman"/>
            </a:endParaRPr>
          </a:p>
          <a:p>
            <a:pPr marL="457200" indent="-457200">
              <a:buFont typeface="+mj-lt"/>
              <a:buAutoNum type="arabicPeriod"/>
            </a:pPr>
            <a:r>
              <a:rPr lang="es-AR" sz="2400" dirty="0">
                <a:solidFill>
                  <a:schemeClr val="tx1"/>
                </a:solidFill>
                <a:latin typeface="Calibri"/>
                <a:ea typeface="Calibri"/>
                <a:cs typeface="Times New Roman"/>
              </a:rPr>
              <a:t>¿Con quién me cuesta más vivirlo? ¿Por qué? (La idea no es pensar en el otro sino en mí.) </a:t>
            </a:r>
            <a:endParaRPr lang="es-AR" sz="2400" dirty="0">
              <a:solidFill>
                <a:schemeClr val="tx1"/>
              </a:solidFill>
              <a:latin typeface="Times New Roman"/>
              <a:ea typeface="Times New Roman"/>
            </a:endParaRPr>
          </a:p>
          <a:p>
            <a:pPr marL="457200" indent="-457200">
              <a:buFont typeface="+mj-lt"/>
              <a:buAutoNum type="arabicPeriod"/>
            </a:pPr>
            <a:endParaRPr lang="es-AR" sz="2400" dirty="0">
              <a:solidFill>
                <a:schemeClr val="tx1"/>
              </a:solidFill>
              <a:latin typeface="Calibri"/>
              <a:ea typeface="Calibri"/>
              <a:cs typeface="Times New Roman"/>
            </a:endParaRPr>
          </a:p>
          <a:p>
            <a:pPr marL="457200" indent="-457200">
              <a:buFont typeface="+mj-lt"/>
              <a:buAutoNum type="arabicPeriod"/>
            </a:pPr>
            <a:r>
              <a:rPr lang="es-AR" sz="2400" dirty="0">
                <a:solidFill>
                  <a:schemeClr val="tx1"/>
                </a:solidFill>
                <a:latin typeface="Calibri"/>
                <a:ea typeface="Calibri"/>
                <a:cs typeface="Times New Roman"/>
              </a:rPr>
              <a:t>¿En qué situaciones de mi día a día suelo tropezar (familia, trabajo, etc.)? ¿Por qué? ¿Qué muestran estas situaciones acerca de lo que realmente es importante para mí? </a:t>
            </a:r>
            <a:endParaRPr lang="es-AR" sz="2400" dirty="0">
              <a:solidFill>
                <a:schemeClr val="tx1"/>
              </a:solidFill>
              <a:latin typeface="Times New Roman"/>
              <a:ea typeface="Times New Roman"/>
            </a:endParaRPr>
          </a:p>
          <a:p>
            <a:pPr marL="457200" indent="-457200">
              <a:buFont typeface="+mj-lt"/>
              <a:buAutoNum type="arabicPeriod"/>
            </a:pPr>
            <a:endParaRPr lang="es-AR" sz="2400" dirty="0">
              <a:solidFill>
                <a:schemeClr val="tx1"/>
              </a:solidFill>
              <a:latin typeface="Calibri"/>
              <a:ea typeface="Calibri"/>
              <a:cs typeface="Times New Roman"/>
            </a:endParaRPr>
          </a:p>
          <a:p>
            <a:pPr marL="457200" indent="-457200">
              <a:buFont typeface="+mj-lt"/>
              <a:buAutoNum type="arabicPeriod"/>
            </a:pPr>
            <a:r>
              <a:rPr lang="es-AR" sz="2400" dirty="0">
                <a:solidFill>
                  <a:schemeClr val="tx1"/>
                </a:solidFill>
                <a:latin typeface="Calibri"/>
                <a:ea typeface="Calibri"/>
                <a:cs typeface="Times New Roman"/>
              </a:rPr>
              <a:t>¿Cómo está exponiendo mi idolatría este pasaje?</a:t>
            </a:r>
            <a:r>
              <a:rPr lang="es-AR" sz="2400" dirty="0">
                <a:solidFill>
                  <a:schemeClr val="tx1"/>
                </a:solidFill>
                <a:latin typeface="Times New Roman"/>
                <a:ea typeface="Times New Roman"/>
              </a:rPr>
              <a:t> </a:t>
            </a:r>
            <a:r>
              <a:rPr lang="es-AR" sz="2400" dirty="0">
                <a:solidFill>
                  <a:schemeClr val="tx1"/>
                </a:solidFill>
                <a:latin typeface="Calibri"/>
                <a:ea typeface="Calibri"/>
                <a:cs typeface="Times New Roman"/>
              </a:rPr>
              <a:t>¿Qué cambios profundos necesito experimentar como resultado de lo que acabo de leer?</a:t>
            </a:r>
            <a:endParaRPr lang="es-AR" sz="2400" dirty="0">
              <a:solidFill>
                <a:schemeClr val="tx1"/>
              </a:solidFill>
              <a:latin typeface="Times New Roman"/>
              <a:ea typeface="Times New Roman"/>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146</a:t>
            </a:fld>
            <a:endParaRPr dirty="0"/>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lvl="0">
              <a:buClr>
                <a:schemeClr val="lt1"/>
              </a:buClr>
              <a:buSzPts val="3600"/>
            </a:pPr>
            <a:r>
              <a:rPr lang="es-AR" sz="3000" b="1" dirty="0">
                <a:solidFill>
                  <a:schemeClr val="lt1"/>
                </a:solidFill>
                <a:latin typeface="Calibri"/>
                <a:ea typeface="Calibri"/>
                <a:cs typeface="Calibri"/>
                <a:sym typeface="Calibri"/>
              </a:rPr>
              <a:t>El paradigma fundamental de la aplicación:</a:t>
            </a:r>
          </a:p>
        </p:txBody>
      </p:sp>
      <p:sp>
        <p:nvSpPr>
          <p:cNvPr id="4" name="Rectangle 3"/>
          <p:cNvSpPr>
            <a:spLocks noChangeArrowheads="1"/>
          </p:cNvSpPr>
          <p:nvPr/>
        </p:nvSpPr>
        <p:spPr bwMode="auto">
          <a:xfrm>
            <a:off x="1581150" y="31146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331788" algn="l"/>
              </a:tabLst>
              <a:defRPr>
                <a:solidFill>
                  <a:schemeClr val="tx1"/>
                </a:solidFill>
                <a:latin typeface="Arial" pitchFamily="34" charset="0"/>
                <a:cs typeface="Arial" pitchFamily="34" charset="0"/>
              </a:defRPr>
            </a:lvl1pPr>
            <a:lvl2pPr marL="457200" fontAlgn="base">
              <a:spcBef>
                <a:spcPct val="0"/>
              </a:spcBef>
              <a:spcAft>
                <a:spcPct val="0"/>
              </a:spcAft>
              <a:tabLst>
                <a:tab pos="331788" algn="l"/>
              </a:tabLst>
              <a:defRPr>
                <a:solidFill>
                  <a:schemeClr val="tx1"/>
                </a:solidFill>
                <a:latin typeface="Arial" pitchFamily="34" charset="0"/>
                <a:cs typeface="Arial" pitchFamily="34" charset="0"/>
              </a:defRPr>
            </a:lvl2pPr>
            <a:lvl3pPr marL="914400" fontAlgn="base">
              <a:spcBef>
                <a:spcPct val="0"/>
              </a:spcBef>
              <a:spcAft>
                <a:spcPct val="0"/>
              </a:spcAft>
              <a:tabLst>
                <a:tab pos="331788" algn="l"/>
              </a:tabLst>
              <a:defRPr>
                <a:solidFill>
                  <a:schemeClr val="tx1"/>
                </a:solidFill>
                <a:latin typeface="Arial" pitchFamily="34" charset="0"/>
                <a:cs typeface="Arial" pitchFamily="34" charset="0"/>
              </a:defRPr>
            </a:lvl3pPr>
            <a:lvl4pPr marL="1371600" fontAlgn="base">
              <a:spcBef>
                <a:spcPct val="0"/>
              </a:spcBef>
              <a:spcAft>
                <a:spcPct val="0"/>
              </a:spcAft>
              <a:tabLst>
                <a:tab pos="331788" algn="l"/>
              </a:tabLst>
              <a:defRPr>
                <a:solidFill>
                  <a:schemeClr val="tx1"/>
                </a:solidFill>
                <a:latin typeface="Arial" pitchFamily="34" charset="0"/>
                <a:cs typeface="Arial" pitchFamily="34" charset="0"/>
              </a:defRPr>
            </a:lvl4pPr>
            <a:lvl5pPr marL="1828800" fontAlgn="base">
              <a:spcBef>
                <a:spcPct val="0"/>
              </a:spcBef>
              <a:spcAft>
                <a:spcPct val="0"/>
              </a:spcAft>
              <a:tabLst>
                <a:tab pos="331788" algn="l"/>
              </a:tabLst>
              <a:defRPr>
                <a:solidFill>
                  <a:schemeClr val="tx1"/>
                </a:solidFill>
                <a:latin typeface="Arial" pitchFamily="34" charset="0"/>
                <a:cs typeface="Arial" pitchFamily="34" charset="0"/>
              </a:defRPr>
            </a:lvl5pPr>
            <a:lvl6pPr marL="2286000" fontAlgn="base">
              <a:spcBef>
                <a:spcPct val="0"/>
              </a:spcBef>
              <a:spcAft>
                <a:spcPct val="0"/>
              </a:spcAft>
              <a:tabLst>
                <a:tab pos="331788" algn="l"/>
              </a:tabLst>
              <a:defRPr>
                <a:solidFill>
                  <a:schemeClr val="tx1"/>
                </a:solidFill>
                <a:latin typeface="Arial" pitchFamily="34" charset="0"/>
                <a:cs typeface="Arial" pitchFamily="34" charset="0"/>
              </a:defRPr>
            </a:lvl6pPr>
            <a:lvl7pPr marL="2743200" fontAlgn="base">
              <a:spcBef>
                <a:spcPct val="0"/>
              </a:spcBef>
              <a:spcAft>
                <a:spcPct val="0"/>
              </a:spcAft>
              <a:tabLst>
                <a:tab pos="331788" algn="l"/>
              </a:tabLst>
              <a:defRPr>
                <a:solidFill>
                  <a:schemeClr val="tx1"/>
                </a:solidFill>
                <a:latin typeface="Arial" pitchFamily="34" charset="0"/>
                <a:cs typeface="Arial" pitchFamily="34" charset="0"/>
              </a:defRPr>
            </a:lvl7pPr>
            <a:lvl8pPr marL="3200400" fontAlgn="base">
              <a:spcBef>
                <a:spcPct val="0"/>
              </a:spcBef>
              <a:spcAft>
                <a:spcPct val="0"/>
              </a:spcAft>
              <a:tabLst>
                <a:tab pos="331788" algn="l"/>
              </a:tabLst>
              <a:defRPr>
                <a:solidFill>
                  <a:schemeClr val="tx1"/>
                </a:solidFill>
                <a:latin typeface="Arial" pitchFamily="34" charset="0"/>
                <a:cs typeface="Arial" pitchFamily="34" charset="0"/>
              </a:defRPr>
            </a:lvl8pPr>
            <a:lvl9pPr marL="3657600" fontAlgn="base">
              <a:spcBef>
                <a:spcPct val="0"/>
              </a:spcBef>
              <a:spcAft>
                <a:spcPct val="0"/>
              </a:spcAft>
              <a:tabLst>
                <a:tab pos="331788" algn="l"/>
              </a:tabLs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331788" algn="l"/>
              </a:tabLst>
            </a:pPr>
            <a:endParaRPr kumimoji="0" lang="es-AR" altLang="es-AR"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717732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8">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78">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7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0"/>
          <p:cNvSpPr txBox="1"/>
          <p:nvPr/>
        </p:nvSpPr>
        <p:spPr>
          <a:xfrm>
            <a:off x="0" y="0"/>
            <a:ext cx="8459787" cy="711200"/>
          </a:xfrm>
          <a:prstGeom prst="rect">
            <a:avLst/>
          </a:prstGeom>
          <a:solidFill>
            <a:schemeClr val="accent1"/>
          </a:solidFill>
          <a:ln w="25400" cap="flat" cmpd="sng">
            <a:solidFill>
              <a:srgbClr val="7B78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dirty="0">
              <a:solidFill>
                <a:schemeClr val="dk1"/>
              </a:solidFill>
              <a:latin typeface="Arial"/>
              <a:ea typeface="Arial"/>
              <a:cs typeface="Arial"/>
              <a:sym typeface="Arial"/>
            </a:endParaRPr>
          </a:p>
        </p:txBody>
      </p:sp>
      <p:sp>
        <p:nvSpPr>
          <p:cNvPr id="378" name="Google Shape;378;p40"/>
          <p:cNvSpPr txBox="1"/>
          <p:nvPr/>
        </p:nvSpPr>
        <p:spPr>
          <a:xfrm>
            <a:off x="114300" y="1001487"/>
            <a:ext cx="8185638" cy="5557828"/>
          </a:xfrm>
          <a:prstGeom prst="rect">
            <a:avLst/>
          </a:prstGeom>
          <a:noFill/>
          <a:ln>
            <a:noFill/>
          </a:ln>
        </p:spPr>
        <p:txBody>
          <a:bodyPr spcFirstLastPara="1" wrap="square" lIns="91425" tIns="45700" rIns="91425" bIns="45700" anchor="t" anchorCtr="0">
            <a:noAutofit/>
          </a:bodyPr>
          <a:lstStyle/>
          <a:p>
            <a:pPr marL="457200" indent="-457200">
              <a:buFont typeface="+mj-lt"/>
              <a:buAutoNum type="arabicPeriod" startAt="6"/>
            </a:pPr>
            <a:r>
              <a:rPr lang="es-AR" sz="2400" dirty="0">
                <a:solidFill>
                  <a:schemeClr val="tx1"/>
                </a:solidFill>
                <a:latin typeface="Calibri"/>
                <a:ea typeface="Calibri"/>
                <a:cs typeface="Times New Roman"/>
              </a:rPr>
              <a:t>Descubrir lo que realmente ama mi corazón, ¿me lleva a un sentido y sano arrepentimiento? ¿Me conmueve el nivel de perdón de Jesús? ¿Redescubro su incondicionalidad?</a:t>
            </a:r>
          </a:p>
          <a:p>
            <a:pPr marL="457200" indent="-457200">
              <a:buFont typeface="+mj-lt"/>
              <a:buAutoNum type="arabicPeriod" startAt="6"/>
            </a:pPr>
            <a:endParaRPr lang="es-AR" sz="2400" dirty="0">
              <a:solidFill>
                <a:schemeClr val="tx1"/>
              </a:solidFill>
              <a:latin typeface="Calibri"/>
              <a:ea typeface="Calibri"/>
              <a:cs typeface="Times New Roman"/>
            </a:endParaRPr>
          </a:p>
          <a:p>
            <a:pPr marL="457200" indent="-457200">
              <a:buFont typeface="+mj-lt"/>
              <a:buAutoNum type="arabicPeriod" startAt="6"/>
            </a:pPr>
            <a:r>
              <a:rPr lang="es-AR" sz="2400" dirty="0">
                <a:solidFill>
                  <a:schemeClr val="tx1"/>
                </a:solidFill>
                <a:latin typeface="Calibri"/>
                <a:ea typeface="Calibri"/>
                <a:cs typeface="Times New Roman"/>
              </a:rPr>
              <a:t>Descubrir las verdades de este pasaje, ¿me recuerdan que necesito el poder del Espíritu para vivirlas? ¿He pedido su ayuda?</a:t>
            </a:r>
            <a:endParaRPr lang="es-AR" sz="2400" dirty="0">
              <a:solidFill>
                <a:schemeClr val="tx1"/>
              </a:solidFill>
              <a:latin typeface="Times New Roman"/>
              <a:ea typeface="Times New Roman"/>
            </a:endParaRPr>
          </a:p>
          <a:p>
            <a:pPr marL="457200" indent="-457200" algn="just">
              <a:buFont typeface="+mj-lt"/>
              <a:buAutoNum type="arabicPeriod" startAt="6"/>
            </a:pPr>
            <a:endParaRPr lang="es-AR" sz="2400" dirty="0">
              <a:solidFill>
                <a:schemeClr val="tx1"/>
              </a:solidFill>
              <a:latin typeface="Calibri"/>
              <a:ea typeface="Times New Roman"/>
            </a:endParaRPr>
          </a:p>
          <a:p>
            <a:pPr marL="457200" indent="-457200" algn="just">
              <a:buFont typeface="+mj-lt"/>
              <a:buAutoNum type="arabicPeriod" startAt="6"/>
            </a:pPr>
            <a:r>
              <a:rPr lang="es-AR" sz="2400" dirty="0">
                <a:solidFill>
                  <a:schemeClr val="tx1"/>
                </a:solidFill>
                <a:latin typeface="Calibri"/>
                <a:ea typeface="Times New Roman"/>
              </a:rPr>
              <a:t>¿Qué me enseña este texto acerca del amor de Dios hacia mí?</a:t>
            </a:r>
            <a:endParaRPr lang="es-AR" sz="2400" dirty="0">
              <a:solidFill>
                <a:schemeClr val="tx1"/>
              </a:solidFill>
              <a:latin typeface="Times New Roman"/>
              <a:ea typeface="Times New Roman"/>
            </a:endParaRPr>
          </a:p>
          <a:p>
            <a:pPr marL="457200" indent="-457200" algn="just">
              <a:buFont typeface="+mj-lt"/>
              <a:buAutoNum type="arabicPeriod" startAt="6"/>
            </a:pPr>
            <a:endParaRPr lang="es-AR" sz="2400" dirty="0">
              <a:solidFill>
                <a:schemeClr val="tx1"/>
              </a:solidFill>
              <a:latin typeface="Calibri"/>
              <a:ea typeface="Times New Roman"/>
            </a:endParaRPr>
          </a:p>
          <a:p>
            <a:pPr marL="457200" indent="-457200" algn="just">
              <a:buFont typeface="+mj-lt"/>
              <a:buAutoNum type="arabicPeriod" startAt="6"/>
            </a:pPr>
            <a:r>
              <a:rPr lang="es-AR" sz="2400" dirty="0">
                <a:solidFill>
                  <a:schemeClr val="tx1"/>
                </a:solidFill>
                <a:latin typeface="Calibri"/>
                <a:ea typeface="Times New Roman"/>
              </a:rPr>
              <a:t>¿Qué otras cualidades de su persona he podido apreciar? (Paciencia, fidelidad, soberanía, santidad, etc.)</a:t>
            </a:r>
            <a:endParaRPr lang="es-AR" sz="2400" dirty="0">
              <a:solidFill>
                <a:schemeClr val="tx1"/>
              </a:solidFill>
              <a:latin typeface="Times New Roman"/>
              <a:ea typeface="Times New Roman"/>
            </a:endParaRPr>
          </a:p>
          <a:p>
            <a:pPr marL="457200" indent="-457200" algn="just">
              <a:buFont typeface="+mj-lt"/>
              <a:buAutoNum type="arabicPeriod" startAt="6"/>
            </a:pPr>
            <a:endParaRPr lang="es-AR" sz="2400" dirty="0">
              <a:solidFill>
                <a:schemeClr val="tx1"/>
              </a:solidFill>
              <a:latin typeface="Calibri"/>
              <a:ea typeface="Times New Roman"/>
            </a:endParaRPr>
          </a:p>
          <a:p>
            <a:pPr marL="457200" indent="-457200" algn="just">
              <a:buFont typeface="+mj-lt"/>
              <a:buAutoNum type="arabicPeriod" startAt="6"/>
            </a:pPr>
            <a:r>
              <a:rPr lang="es-AR" sz="2400" dirty="0">
                <a:solidFill>
                  <a:schemeClr val="tx1"/>
                </a:solidFill>
                <a:latin typeface="Calibri"/>
                <a:ea typeface="Times New Roman"/>
              </a:rPr>
              <a:t>¿Cómo he visto la gloria de Dios en este pasaje?</a:t>
            </a:r>
            <a:endParaRPr lang="es-AR" sz="2400" dirty="0">
              <a:solidFill>
                <a:schemeClr val="tx1"/>
              </a:solidFill>
              <a:latin typeface="Times New Roman"/>
              <a:ea typeface="Times New Roman"/>
            </a:endParaRPr>
          </a:p>
        </p:txBody>
      </p:sp>
      <p:sp>
        <p:nvSpPr>
          <p:cNvPr id="379" name="Google Shape;379;p40"/>
          <p:cNvSpPr/>
          <p:nvPr/>
        </p:nvSpPr>
        <p:spPr>
          <a:xfrm>
            <a:off x="8531225" y="5648325"/>
            <a:ext cx="549275" cy="396875"/>
          </a:xfrm>
          <a:prstGeom prst="bracketPair">
            <a:avLst/>
          </a:prstGeom>
          <a:noFill/>
          <a:ln w="19050" cap="flat" cmpd="sng">
            <a:solidFill>
              <a:srgbClr val="FFFFF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Arial"/>
              <a:buNone/>
            </a:pPr>
            <a:fld id="{00000000-1234-1234-1234-123412341234}" type="slidenum">
              <a:rPr lang="en-US" sz="1800" b="0" i="0" u="none">
                <a:solidFill>
                  <a:srgbClr val="FFFFFF"/>
                </a:solidFill>
                <a:latin typeface="Arial"/>
                <a:ea typeface="Arial"/>
                <a:cs typeface="Arial"/>
                <a:sym typeface="Arial"/>
              </a:rPr>
              <a:t>147</a:t>
            </a:fld>
            <a:endParaRPr dirty="0"/>
          </a:p>
        </p:txBody>
      </p:sp>
      <p:sp>
        <p:nvSpPr>
          <p:cNvPr id="380" name="Google Shape;380;p40"/>
          <p:cNvSpPr txBox="1"/>
          <p:nvPr/>
        </p:nvSpPr>
        <p:spPr>
          <a:xfrm>
            <a:off x="179387" y="0"/>
            <a:ext cx="8280400" cy="711200"/>
          </a:xfrm>
          <a:prstGeom prst="rect">
            <a:avLst/>
          </a:prstGeom>
          <a:noFill/>
          <a:ln>
            <a:noFill/>
          </a:ln>
        </p:spPr>
        <p:txBody>
          <a:bodyPr spcFirstLastPara="1" wrap="square" lIns="91425" tIns="45700" rIns="91425" bIns="45700" anchor="ctr" anchorCtr="0">
            <a:noAutofit/>
          </a:bodyPr>
          <a:lstStyle/>
          <a:p>
            <a:pPr lvl="0">
              <a:buClr>
                <a:schemeClr val="lt1"/>
              </a:buClr>
              <a:buSzPts val="3600"/>
            </a:pPr>
            <a:r>
              <a:rPr lang="es-AR" sz="3000" b="1" dirty="0">
                <a:solidFill>
                  <a:schemeClr val="lt1"/>
                </a:solidFill>
                <a:latin typeface="Calibri"/>
                <a:ea typeface="Calibri"/>
                <a:cs typeface="Calibri"/>
                <a:sym typeface="Calibri"/>
              </a:rPr>
              <a:t>El paradigma fundamental de la aplicación:</a:t>
            </a:r>
          </a:p>
        </p:txBody>
      </p:sp>
      <p:sp>
        <p:nvSpPr>
          <p:cNvPr id="4" name="Rectangle 3"/>
          <p:cNvSpPr>
            <a:spLocks noChangeArrowheads="1"/>
          </p:cNvSpPr>
          <p:nvPr/>
        </p:nvSpPr>
        <p:spPr bwMode="auto">
          <a:xfrm>
            <a:off x="1581150" y="31146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331788" algn="l"/>
              </a:tabLst>
              <a:defRPr>
                <a:solidFill>
                  <a:schemeClr val="tx1"/>
                </a:solidFill>
                <a:latin typeface="Arial" pitchFamily="34" charset="0"/>
                <a:cs typeface="Arial" pitchFamily="34" charset="0"/>
              </a:defRPr>
            </a:lvl1pPr>
            <a:lvl2pPr marL="457200" fontAlgn="base">
              <a:spcBef>
                <a:spcPct val="0"/>
              </a:spcBef>
              <a:spcAft>
                <a:spcPct val="0"/>
              </a:spcAft>
              <a:tabLst>
                <a:tab pos="331788" algn="l"/>
              </a:tabLst>
              <a:defRPr>
                <a:solidFill>
                  <a:schemeClr val="tx1"/>
                </a:solidFill>
                <a:latin typeface="Arial" pitchFamily="34" charset="0"/>
                <a:cs typeface="Arial" pitchFamily="34" charset="0"/>
              </a:defRPr>
            </a:lvl2pPr>
            <a:lvl3pPr marL="914400" fontAlgn="base">
              <a:spcBef>
                <a:spcPct val="0"/>
              </a:spcBef>
              <a:spcAft>
                <a:spcPct val="0"/>
              </a:spcAft>
              <a:tabLst>
                <a:tab pos="331788" algn="l"/>
              </a:tabLst>
              <a:defRPr>
                <a:solidFill>
                  <a:schemeClr val="tx1"/>
                </a:solidFill>
                <a:latin typeface="Arial" pitchFamily="34" charset="0"/>
                <a:cs typeface="Arial" pitchFamily="34" charset="0"/>
              </a:defRPr>
            </a:lvl3pPr>
            <a:lvl4pPr marL="1371600" fontAlgn="base">
              <a:spcBef>
                <a:spcPct val="0"/>
              </a:spcBef>
              <a:spcAft>
                <a:spcPct val="0"/>
              </a:spcAft>
              <a:tabLst>
                <a:tab pos="331788" algn="l"/>
              </a:tabLst>
              <a:defRPr>
                <a:solidFill>
                  <a:schemeClr val="tx1"/>
                </a:solidFill>
                <a:latin typeface="Arial" pitchFamily="34" charset="0"/>
                <a:cs typeface="Arial" pitchFamily="34" charset="0"/>
              </a:defRPr>
            </a:lvl4pPr>
            <a:lvl5pPr marL="1828800" fontAlgn="base">
              <a:spcBef>
                <a:spcPct val="0"/>
              </a:spcBef>
              <a:spcAft>
                <a:spcPct val="0"/>
              </a:spcAft>
              <a:tabLst>
                <a:tab pos="331788" algn="l"/>
              </a:tabLst>
              <a:defRPr>
                <a:solidFill>
                  <a:schemeClr val="tx1"/>
                </a:solidFill>
                <a:latin typeface="Arial" pitchFamily="34" charset="0"/>
                <a:cs typeface="Arial" pitchFamily="34" charset="0"/>
              </a:defRPr>
            </a:lvl5pPr>
            <a:lvl6pPr marL="2286000" fontAlgn="base">
              <a:spcBef>
                <a:spcPct val="0"/>
              </a:spcBef>
              <a:spcAft>
                <a:spcPct val="0"/>
              </a:spcAft>
              <a:tabLst>
                <a:tab pos="331788" algn="l"/>
              </a:tabLst>
              <a:defRPr>
                <a:solidFill>
                  <a:schemeClr val="tx1"/>
                </a:solidFill>
                <a:latin typeface="Arial" pitchFamily="34" charset="0"/>
                <a:cs typeface="Arial" pitchFamily="34" charset="0"/>
              </a:defRPr>
            </a:lvl6pPr>
            <a:lvl7pPr marL="2743200" fontAlgn="base">
              <a:spcBef>
                <a:spcPct val="0"/>
              </a:spcBef>
              <a:spcAft>
                <a:spcPct val="0"/>
              </a:spcAft>
              <a:tabLst>
                <a:tab pos="331788" algn="l"/>
              </a:tabLst>
              <a:defRPr>
                <a:solidFill>
                  <a:schemeClr val="tx1"/>
                </a:solidFill>
                <a:latin typeface="Arial" pitchFamily="34" charset="0"/>
                <a:cs typeface="Arial" pitchFamily="34" charset="0"/>
              </a:defRPr>
            </a:lvl7pPr>
            <a:lvl8pPr marL="3200400" fontAlgn="base">
              <a:spcBef>
                <a:spcPct val="0"/>
              </a:spcBef>
              <a:spcAft>
                <a:spcPct val="0"/>
              </a:spcAft>
              <a:tabLst>
                <a:tab pos="331788" algn="l"/>
              </a:tabLst>
              <a:defRPr>
                <a:solidFill>
                  <a:schemeClr val="tx1"/>
                </a:solidFill>
                <a:latin typeface="Arial" pitchFamily="34" charset="0"/>
                <a:cs typeface="Arial" pitchFamily="34" charset="0"/>
              </a:defRPr>
            </a:lvl8pPr>
            <a:lvl9pPr marL="3657600" fontAlgn="base">
              <a:spcBef>
                <a:spcPct val="0"/>
              </a:spcBef>
              <a:spcAft>
                <a:spcPct val="0"/>
              </a:spcAft>
              <a:tabLst>
                <a:tab pos="331788" algn="l"/>
              </a:tabLs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331788" algn="l"/>
              </a:tabLst>
            </a:pPr>
            <a:endParaRPr kumimoji="0" lang="es-AR" altLang="es-AR"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435804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8">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78">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7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1697</TotalTime>
  <Words>7043</Words>
  <Application>Microsoft Office PowerPoint</Application>
  <PresentationFormat>Presentación en pantalla (4:3)</PresentationFormat>
  <Paragraphs>1352</Paragraphs>
  <Slides>147</Slides>
  <Notes>147</Notes>
  <HiddenSlides>0</HiddenSlides>
  <MMClips>0</MMClips>
  <ScaleCrop>false</ScaleCrop>
  <HeadingPairs>
    <vt:vector size="6" baseType="variant">
      <vt:variant>
        <vt:lpstr>Fuentes usadas</vt:lpstr>
      </vt:variant>
      <vt:variant>
        <vt:i4>13</vt:i4>
      </vt:variant>
      <vt:variant>
        <vt:lpstr>Tema</vt:lpstr>
      </vt:variant>
      <vt:variant>
        <vt:i4>2</vt:i4>
      </vt:variant>
      <vt:variant>
        <vt:lpstr>Títulos de diapositiva</vt:lpstr>
      </vt:variant>
      <vt:variant>
        <vt:i4>147</vt:i4>
      </vt:variant>
    </vt:vector>
  </HeadingPairs>
  <TitlesOfParts>
    <vt:vector size="162" baseType="lpstr">
      <vt:lpstr>Arial</vt:lpstr>
      <vt:lpstr>Arial Rounded</vt:lpstr>
      <vt:lpstr>Arial Rounded MT Bold</vt:lpstr>
      <vt:lpstr>Calibri</vt:lpstr>
      <vt:lpstr>Cambria</vt:lpstr>
      <vt:lpstr>Consolas</vt:lpstr>
      <vt:lpstr>Lato</vt:lpstr>
      <vt:lpstr>Lato Black</vt:lpstr>
      <vt:lpstr>Lato Heavy</vt:lpstr>
      <vt:lpstr>Montserrat</vt:lpstr>
      <vt:lpstr>Noto Sans Symbols</vt:lpstr>
      <vt:lpstr>Times New Roman</vt:lpstr>
      <vt:lpstr>Wingdings</vt:lpstr>
      <vt:lpstr>Adjacency</vt:lpstr>
      <vt:lpstr>1_Adjacency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Nico</dc:creator>
  <cp:lastModifiedBy>David González Jara</cp:lastModifiedBy>
  <cp:revision>37</cp:revision>
  <dcterms:created xsi:type="dcterms:W3CDTF">2004-04-14T12:51:56Z</dcterms:created>
  <dcterms:modified xsi:type="dcterms:W3CDTF">2020-02-07T09:28:19Z</dcterms:modified>
</cp:coreProperties>
</file>